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7"/>
  </p:notesMasterIdLst>
  <p:handoutMasterIdLst>
    <p:handoutMasterId r:id="rId18"/>
  </p:handoutMasterIdLst>
  <p:sldIdLst>
    <p:sldId id="256" r:id="rId2"/>
    <p:sldId id="393" r:id="rId3"/>
    <p:sldId id="394" r:id="rId4"/>
    <p:sldId id="395" r:id="rId5"/>
    <p:sldId id="396" r:id="rId6"/>
    <p:sldId id="398" r:id="rId7"/>
    <p:sldId id="399" r:id="rId8"/>
    <p:sldId id="401" r:id="rId9"/>
    <p:sldId id="402" r:id="rId10"/>
    <p:sldId id="403" r:id="rId11"/>
    <p:sldId id="404" r:id="rId12"/>
    <p:sldId id="405" r:id="rId13"/>
    <p:sldId id="407" r:id="rId14"/>
    <p:sldId id="410" r:id="rId15"/>
    <p:sldId id="275" r:id="rId16"/>
  </p:sldIdLst>
  <p:sldSz cx="9144000" cy="6858000" type="screen4x3"/>
  <p:notesSz cx="6797675" cy="987425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Y견고딕" panose="02030600000101010101" pitchFamily="18" charset="-127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나눔스퀘어OTF" panose="020B0600000101010101" pitchFamily="34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945" autoAdjust="0"/>
    <p:restoredTop sz="94485" autoAdjust="0"/>
  </p:normalViewPr>
  <p:slideViewPr>
    <p:cSldViewPr>
      <p:cViewPr varScale="1">
        <p:scale>
          <a:sx n="108" d="100"/>
          <a:sy n="108" d="100"/>
        </p:scale>
        <p:origin x="1302" y="102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4A42AA7-3080-4BCB-A95B-D97F3C6A78D3}" type="datetimeFigureOut">
              <a:rPr lang="ko-KR" altLang="en-US"/>
              <a:pPr>
                <a:defRPr/>
              </a:pPr>
              <a:t>2019-06-24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525740AC-9224-49EC-AB79-8BF22C80CC9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0512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1C679F52-6D91-4EC9-9283-64CB047B81DD}" type="datetimeFigureOut">
              <a:rPr lang="ko-KR" altLang="en-US"/>
              <a:pPr>
                <a:defRPr/>
              </a:pPr>
              <a:t>2019-06-24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A7B99706-2E0B-40BB-88D1-EACBF14917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7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96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25141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7887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59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5671726E-A5ED-4E9C-990D-6133C32DB226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5" r:id="rId2"/>
    <p:sldLayoutId id="2147484756" r:id="rId3"/>
    <p:sldLayoutId id="214748475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02-2. </a:t>
            </a:r>
            <a:r>
              <a:rPr lang="ko-KR" altLang="en-US" b="1">
                <a:solidFill>
                  <a:schemeClr val="tx1"/>
                </a:solidFill>
              </a:rPr>
              <a:t>기본 타입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99CFA8-2309-4C13-80D3-E0D5ECBE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실수 타입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3754"/>
            <a:ext cx="7239000" cy="127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62484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B4823C-A307-42AC-BD1E-D072FAC4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98515"/>
            <a:ext cx="1976228" cy="104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33375" y="1146175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실수 리터럴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소스 </a:t>
            </a:r>
            <a:r>
              <a:rPr lang="ko-KR" altLang="en-US" dirty="0"/>
              <a:t>코드에서 소수점 있는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 실수로 인식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알파벳 </a:t>
            </a:r>
            <a:r>
              <a:rPr lang="en-US" altLang="ko-KR" dirty="0"/>
              <a:t>e </a:t>
            </a:r>
            <a:r>
              <a:rPr lang="ko-KR" altLang="en-US" dirty="0"/>
              <a:t>또는 </a:t>
            </a:r>
            <a:r>
              <a:rPr lang="en-US" altLang="ko-KR" dirty="0"/>
              <a:t>E </a:t>
            </a:r>
            <a:r>
              <a:rPr lang="ko-KR" altLang="en-US" dirty="0"/>
              <a:t>포함된 숫자 </a:t>
            </a:r>
            <a:r>
              <a:rPr lang="ko-KR" altLang="en-US" dirty="0" err="1"/>
              <a:t>리터럴은</a:t>
            </a:r>
            <a:r>
              <a:rPr lang="ko-KR" altLang="en-US" dirty="0"/>
              <a:t> 지수 및 가수로 표현된</a:t>
            </a:r>
            <a:r>
              <a:rPr lang="en-US" altLang="ko-KR" dirty="0"/>
              <a:t>, </a:t>
            </a:r>
            <a:r>
              <a:rPr lang="ko-KR" altLang="en-US" dirty="0"/>
              <a:t>소수점 있는 </a:t>
            </a:r>
            <a:r>
              <a:rPr lang="en-US" altLang="ko-KR" dirty="0"/>
              <a:t>10</a:t>
            </a:r>
            <a:r>
              <a:rPr lang="ko-KR" altLang="en-US" dirty="0"/>
              <a:t>진수 실수로 인식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45" y="2133600"/>
            <a:ext cx="3241083" cy="45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82B664-3923-4CF9-9E20-FBDC37C1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94" y="3243760"/>
            <a:ext cx="3685714" cy="6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314325" y="12192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>
                <a:solidFill>
                  <a:srgbClr val="C00000"/>
                </a:solidFill>
              </a:rPr>
              <a:t>double </a:t>
            </a:r>
            <a:r>
              <a:rPr lang="ko-KR" altLang="en-US">
                <a:solidFill>
                  <a:srgbClr val="C00000"/>
                </a:solidFill>
              </a:rPr>
              <a:t>타입 </a:t>
            </a:r>
            <a:r>
              <a:rPr lang="ko-KR" altLang="en-US"/>
              <a:t>변수에 저장</a:t>
            </a:r>
            <a:r>
              <a:rPr lang="en-US" altLang="ko-KR"/>
              <a:t>: </a:t>
            </a:r>
            <a:r>
              <a:rPr lang="ko-KR" altLang="en-US"/>
              <a:t>자바는 실수 리터럴을 기본적으로 </a:t>
            </a:r>
            <a:r>
              <a:rPr lang="en-US" altLang="ko-KR"/>
              <a:t>double </a:t>
            </a:r>
            <a:r>
              <a:rPr lang="ko-KR" altLang="en-US"/>
              <a:t>타입으로 해석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ko-KR">
                <a:solidFill>
                  <a:srgbClr val="C00000"/>
                </a:solidFill>
              </a:rPr>
              <a:t>float </a:t>
            </a:r>
            <a:r>
              <a:rPr lang="ko-KR" altLang="en-US" dirty="0">
                <a:solidFill>
                  <a:srgbClr val="C00000"/>
                </a:solidFill>
              </a:rPr>
              <a:t>타입</a:t>
            </a:r>
            <a:r>
              <a:rPr lang="ko-KR" altLang="en-US" dirty="0"/>
              <a:t>으로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/>
              <a:t>저장하려는 경우</a:t>
            </a:r>
            <a:r>
              <a:rPr lang="en-US" altLang="ko-KR"/>
              <a:t>:</a:t>
            </a:r>
            <a:r>
              <a:rPr lang="en-US" altLang="ko-KR" dirty="0"/>
              <a:t> </a:t>
            </a:r>
            <a:r>
              <a:rPr lang="ko-KR" altLang="en-US"/>
              <a:t>리터럴 </a:t>
            </a:r>
            <a:r>
              <a:rPr lang="ko-KR" altLang="en-US" dirty="0"/>
              <a:t>뒤 </a:t>
            </a:r>
            <a:r>
              <a:rPr lang="en-US" altLang="ko-KR" dirty="0"/>
              <a:t>f </a:t>
            </a:r>
            <a:r>
              <a:rPr lang="ko-KR" altLang="en-US" dirty="0"/>
              <a:t>혹은 </a:t>
            </a:r>
            <a:r>
              <a:rPr lang="en-US" altLang="ko-KR" dirty="0"/>
              <a:t>F </a:t>
            </a:r>
            <a:r>
              <a:rPr lang="ko-KR" altLang="en-US" dirty="0"/>
              <a:t>붙여 </a:t>
            </a:r>
            <a:r>
              <a:rPr lang="en-US" altLang="ko-KR" dirty="0"/>
              <a:t>float </a:t>
            </a:r>
            <a:r>
              <a:rPr lang="ko-KR" altLang="en-US" dirty="0"/>
              <a:t>타입 표시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70297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double </a:t>
            </a:r>
            <a:r>
              <a:rPr lang="ko-KR" altLang="en-US" dirty="0"/>
              <a:t>타입이 </a:t>
            </a:r>
            <a:r>
              <a:rPr lang="en-US" altLang="ko-KR" dirty="0"/>
              <a:t>float </a:t>
            </a:r>
            <a:r>
              <a:rPr lang="ko-KR" altLang="en-US" dirty="0"/>
              <a:t>타입보다 </a:t>
            </a:r>
            <a:r>
              <a:rPr lang="en-US" altLang="ko-KR" dirty="0"/>
              <a:t>2</a:t>
            </a:r>
            <a:r>
              <a:rPr lang="ko-KR" altLang="en-US" dirty="0"/>
              <a:t>배 가량 정밀도 높아 정확한 데이터 </a:t>
            </a:r>
            <a:r>
              <a:rPr lang="ko-KR" altLang="en-US"/>
              <a:t>저장 가능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float: </a:t>
            </a:r>
            <a:r>
              <a:rPr lang="ko-KR" altLang="en-US"/>
              <a:t>소수점 이하자리 약 </a:t>
            </a:r>
            <a:r>
              <a:rPr lang="en-US" altLang="ko-KR"/>
              <a:t>7 ( 6~9 )</a:t>
            </a:r>
          </a:p>
          <a:p>
            <a:pPr marL="1028700" lvl="3" indent="0">
              <a:buNone/>
              <a:defRPr/>
            </a:pPr>
            <a:r>
              <a:rPr lang="en-US" altLang="ko-KR" sz="1600"/>
              <a:t>0.12345679</a:t>
            </a:r>
          </a:p>
          <a:p>
            <a:pPr lvl="2">
              <a:defRPr/>
            </a:pPr>
            <a:r>
              <a:rPr lang="en-US" altLang="ko-KR"/>
              <a:t>double: </a:t>
            </a:r>
            <a:r>
              <a:rPr lang="ko-KR" altLang="en-US"/>
              <a:t>소수점 이하자리 약 </a:t>
            </a:r>
            <a:r>
              <a:rPr lang="en-US" altLang="ko-KR"/>
              <a:t>15  (15~18)</a:t>
            </a:r>
          </a:p>
          <a:p>
            <a:pPr marL="1028700" lvl="3" indent="0">
              <a:buNone/>
              <a:defRPr/>
            </a:pPr>
            <a:r>
              <a:rPr lang="en-US" altLang="ko-KR" sz="1600"/>
              <a:t>0.1234567890123457</a:t>
            </a:r>
            <a:endParaRPr lang="ko-KR" altLang="en-US" sz="1600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9D151D-AB68-4660-B87B-2853A6B7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8" y="1600200"/>
            <a:ext cx="7009509" cy="309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11B527-794B-4287-A487-27597BE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8" y="2010916"/>
            <a:ext cx="7009509" cy="590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E2048-1B55-41FE-9A3E-34BD4D53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8" y="3276821"/>
            <a:ext cx="7009509" cy="496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295400"/>
            <a:ext cx="8458200" cy="5351463"/>
          </a:xfrm>
        </p:spPr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논리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/>
              <a:t>참과 거짓에 해당하는 </a:t>
            </a:r>
            <a:r>
              <a:rPr lang="en-US" altLang="ko-KR"/>
              <a:t>true</a:t>
            </a:r>
            <a:r>
              <a:rPr lang="ko-KR" altLang="en-US"/>
              <a:t>와 </a:t>
            </a:r>
            <a:r>
              <a:rPr lang="en-US" altLang="ko-KR"/>
              <a:t>false </a:t>
            </a:r>
            <a:r>
              <a:rPr lang="ko-KR" altLang="en-US"/>
              <a:t>리터럴을 저장하는 타입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두 가지 상태값에 따라 제어문의 실행 흐름을 변경하는데 사용</a:t>
            </a: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논리 타입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441042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키워드로 끝내는 핵심 포인트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b="1" dirty="0"/>
          </a:p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정수 타입</a:t>
            </a:r>
            <a:r>
              <a:rPr lang="en-US" altLang="ko-KR" b="1" dirty="0"/>
              <a:t>: </a:t>
            </a:r>
            <a:r>
              <a:rPr lang="ko-KR" altLang="en-US" b="1" dirty="0"/>
              <a:t>정수를 저장할 수 있는 타입으로 </a:t>
            </a:r>
            <a:r>
              <a:rPr lang="en-US" altLang="ko-KR" b="1" dirty="0"/>
              <a:t>byte, short, </a:t>
            </a:r>
            <a:r>
              <a:rPr lang="en-US" altLang="ko-KR" b="1" dirty="0" err="1"/>
              <a:t>int</a:t>
            </a:r>
            <a:r>
              <a:rPr lang="en-US" altLang="ko-KR" b="1" dirty="0"/>
              <a:t>, long </a:t>
            </a:r>
            <a:r>
              <a:rPr lang="ko-KR" altLang="en-US" b="1" dirty="0"/>
              <a:t>타입을 말함</a:t>
            </a:r>
            <a:r>
              <a:rPr lang="en-US" altLang="ko-KR" b="1" dirty="0"/>
              <a:t>.</a:t>
            </a:r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char </a:t>
            </a:r>
            <a:r>
              <a:rPr lang="ko-KR" altLang="en-US" b="1" dirty="0">
                <a:solidFill>
                  <a:srgbClr val="C00000"/>
                </a:solidFill>
              </a:rPr>
              <a:t>타입</a:t>
            </a:r>
            <a:r>
              <a:rPr lang="en-US" altLang="ko-KR" b="1" dirty="0"/>
              <a:t>: </a:t>
            </a:r>
            <a:r>
              <a:rPr lang="ko-KR" altLang="en-US" b="1" dirty="0"/>
              <a:t>작은따옴표</a:t>
            </a:r>
            <a:r>
              <a:rPr lang="en-US" altLang="ko-KR" b="1" dirty="0"/>
              <a:t>(')</a:t>
            </a:r>
            <a:r>
              <a:rPr lang="ko-KR" altLang="en-US" b="1" dirty="0"/>
              <a:t>로 감싼 하나의 문자 </a:t>
            </a:r>
            <a:r>
              <a:rPr lang="ko-KR" altLang="en-US" b="1" dirty="0" err="1"/>
              <a:t>리터럴을</a:t>
            </a:r>
            <a:r>
              <a:rPr lang="ko-KR" altLang="en-US" b="1" dirty="0"/>
              <a:t> 저장할 수 있는 타입</a:t>
            </a:r>
            <a:r>
              <a:rPr lang="en-US" altLang="ko-KR" b="1" dirty="0"/>
              <a:t>.</a:t>
            </a:r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ko-KR" altLang="en-US" b="1" dirty="0">
                <a:solidFill>
                  <a:srgbClr val="C00000"/>
                </a:solidFill>
              </a:rPr>
              <a:t>타입</a:t>
            </a:r>
            <a:r>
              <a:rPr lang="en-US" altLang="ko-KR" b="1" dirty="0"/>
              <a:t>: </a:t>
            </a:r>
            <a:r>
              <a:rPr lang="ko-KR" altLang="en-US" b="1" dirty="0"/>
              <a:t>큰따옴표</a:t>
            </a:r>
            <a:r>
              <a:rPr lang="en-US" altLang="ko-KR" b="1" dirty="0"/>
              <a:t>(")</a:t>
            </a:r>
            <a:r>
              <a:rPr lang="ko-KR" altLang="en-US" b="1" dirty="0"/>
              <a:t>로 감싼 문자열을 저장할 수 있는 타입</a:t>
            </a:r>
            <a:endParaRPr lang="en-US" altLang="ko-KR" b="1" dirty="0"/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실수 타입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실수를 저장할 수 있는 타입으로 </a:t>
            </a:r>
            <a:r>
              <a:rPr lang="en-US" altLang="ko-KR" b="1" dirty="0"/>
              <a:t>float, double </a:t>
            </a:r>
            <a:r>
              <a:rPr lang="ko-KR" altLang="en-US" b="1" dirty="0"/>
              <a:t>타입을 말함</a:t>
            </a:r>
            <a:r>
              <a:rPr lang="en-US" altLang="ko-KR" b="1" dirty="0"/>
              <a:t>.</a:t>
            </a:r>
          </a:p>
          <a:p>
            <a:pPr lvl="1" indent="-136525">
              <a:defRPr/>
            </a:pPr>
            <a:endParaRPr lang="en-US" altLang="ko-KR" b="1" dirty="0"/>
          </a:p>
          <a:p>
            <a:pPr lvl="1" indent="-136525">
              <a:defRPr/>
            </a:pPr>
            <a:r>
              <a:rPr lang="en-US" altLang="ko-KR" b="1" dirty="0" err="1">
                <a:solidFill>
                  <a:srgbClr val="C00000"/>
                </a:solidFill>
              </a:rPr>
              <a:t>boolean</a:t>
            </a:r>
            <a:r>
              <a:rPr lang="ko-KR" altLang="en-US" b="1" dirty="0">
                <a:solidFill>
                  <a:srgbClr val="C00000"/>
                </a:solidFill>
              </a:rPr>
              <a:t> 타입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참과 거짓을 의미하는 </a:t>
            </a:r>
            <a:r>
              <a:rPr lang="en-US" altLang="ko-KR" b="1" dirty="0"/>
              <a:t>true</a:t>
            </a:r>
            <a:r>
              <a:rPr lang="ko-KR" altLang="en-US" b="1" dirty="0"/>
              <a:t>와 </a:t>
            </a:r>
            <a:r>
              <a:rPr lang="en-US" altLang="ko-KR" b="1" dirty="0"/>
              <a:t>false</a:t>
            </a:r>
            <a:r>
              <a:rPr lang="ko-KR" altLang="en-US" b="1" dirty="0"/>
              <a:t>를 저장할 수 있는 타입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558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253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253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20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</a:t>
            </a:r>
            <a:r>
              <a:rPr lang="ko-KR" altLang="en-US" sz="2200" dirty="0"/>
              <a:t>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정수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2. </a:t>
            </a:r>
            <a:r>
              <a:rPr lang="ko-KR" altLang="en-US" sz="2200"/>
              <a:t>실수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3. </a:t>
            </a:r>
            <a:r>
              <a:rPr lang="ko-KR" altLang="en-US" sz="2200"/>
              <a:t>논리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4. </a:t>
            </a:r>
            <a:r>
              <a:rPr lang="ko-KR" altLang="en-US" sz="2200"/>
              <a:t>키워드로 </a:t>
            </a:r>
            <a:r>
              <a:rPr lang="ko-KR" altLang="en-US" sz="2200" dirty="0"/>
              <a:t>끝내는 </a:t>
            </a:r>
            <a:r>
              <a:rPr lang="ko-KR" altLang="en-US" sz="2200"/>
              <a:t>핵심 포인트</a:t>
            </a:r>
          </a:p>
        </p:txBody>
      </p:sp>
      <p:sp>
        <p:nvSpPr>
          <p:cNvPr id="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ongkwon\AppData\Local\Temp\SNAGHTML16f3908.PNG">
            <a:extLst>
              <a:ext uri="{FF2B5EF4-FFF2-40B4-BE49-F238E27FC236}">
                <a16:creationId xmlns:a16="http://schemas.microsoft.com/office/drawing/2014/main" id="{6371FB66-7AE9-4CB9-AF88-D3A19A9C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3" y="3681154"/>
            <a:ext cx="7353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69900" y="2971800"/>
            <a:ext cx="6688138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타입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(Primitive Type)</a:t>
            </a:r>
          </a:p>
          <a:p>
            <a:pPr lvl="1">
              <a:defRPr/>
            </a:pPr>
            <a:r>
              <a:rPr lang="ko-KR" altLang="en-US"/>
              <a:t>자바 언어는 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논리값 </a:t>
            </a:r>
            <a:r>
              <a:rPr lang="ko-KR" altLang="en-US"/>
              <a:t>저장하는 총 </a:t>
            </a:r>
            <a:r>
              <a:rPr lang="en-US" altLang="ko-KR"/>
              <a:t>8 </a:t>
            </a:r>
            <a:r>
              <a:rPr lang="ko-KR" altLang="en-US"/>
              <a:t>개의 기본 타입을 제공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7200" y="1219200"/>
            <a:ext cx="8229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80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80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800">
                <a:solidFill>
                  <a:srgbClr val="C00000"/>
                </a:solidFill>
                <a:ea typeface="나눔스퀘어OTF"/>
              </a:rPr>
              <a:t>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800" dirty="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800" dirty="0">
              <a:solidFill>
                <a:srgbClr val="C00000"/>
              </a:solidFill>
              <a:ea typeface="나눔스퀘어OTF"/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ko-KR" altLang="en-US" sz="1600">
                <a:ea typeface="나눔스퀘어OTF"/>
              </a:rPr>
              <a:t>변수 타입에 </a:t>
            </a:r>
            <a:r>
              <a:rPr lang="ko-KR" altLang="en-US" sz="1600" dirty="0">
                <a:ea typeface="나눔스퀘어OTF"/>
              </a:rPr>
              <a:t>따라 변수에 저장할 수 있는 값의 종류와 허용 범위가 </a:t>
            </a:r>
            <a:r>
              <a:rPr lang="ko-KR" altLang="en-US" sz="1600">
                <a:ea typeface="나눔스퀘어OTF"/>
              </a:rPr>
              <a:t>달라진다</a:t>
            </a:r>
            <a:r>
              <a:rPr lang="en-US" altLang="ko-KR" sz="1600">
                <a:ea typeface="나눔스퀘어OTF"/>
              </a:rPr>
              <a:t>.</a:t>
            </a: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ko-KR" altLang="en-US" sz="1600">
                <a:ea typeface="나눔스퀘어OTF"/>
              </a:rPr>
              <a:t>그래서 타입의 종류와 허용 범위에 대해서 학습한다</a:t>
            </a:r>
            <a:r>
              <a:rPr lang="en-US" altLang="ko-KR" sz="1600">
                <a:ea typeface="나눔스퀘어OTF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1FAB71-9241-4343-A94F-F428562519FD}"/>
              </a:ext>
            </a:extLst>
          </p:cNvPr>
          <p:cNvSpPr/>
          <p:nvPr/>
        </p:nvSpPr>
        <p:spPr>
          <a:xfrm>
            <a:off x="2057400" y="1219200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ko-KR" altLang="en-US" sz="1600">
                <a:ea typeface="나눔스퀘어OTF"/>
              </a:rPr>
              <a:t>정수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 char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 string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 </a:t>
            </a:r>
            <a:r>
              <a:rPr lang="ko-KR" altLang="en-US" sz="1600">
                <a:ea typeface="나눔스퀘어OTF"/>
              </a:rPr>
              <a:t>실수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>
                <a:ea typeface="나눔스퀘어OTF"/>
              </a:rPr>
              <a:t>,  boolean </a:t>
            </a:r>
            <a:r>
              <a:rPr lang="ko-KR" altLang="en-US" sz="1600">
                <a:ea typeface="나눔스퀘어OTF"/>
              </a:rPr>
              <a:t>타입</a:t>
            </a:r>
            <a:endParaRPr lang="en-US" altLang="ko-KR" sz="1600" dirty="0">
              <a:ea typeface="나눔스퀘어OTF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32D20A-92E5-45FE-93A6-3AEACAAD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33" y="4204653"/>
            <a:ext cx="666667" cy="2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42E29-633F-4AC1-97EC-3B6A37AF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54" y="4160521"/>
            <a:ext cx="1866667" cy="28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8A17A-6B3F-4AA3-B510-01BB515F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33" y="4564218"/>
            <a:ext cx="704762" cy="2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D791BF-C7ED-47D9-A3FB-B2006A758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457" y="4548926"/>
            <a:ext cx="1085714" cy="276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AB4F34-33DB-4624-BFCA-6D0559EDF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609" y="4889705"/>
            <a:ext cx="723810" cy="276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F2221-1C08-4896-AA21-07562C61F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954" y="4926773"/>
            <a:ext cx="685714" cy="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E69251F4-0A68-4426-95A5-0F21AA678991}"/>
              </a:ext>
            </a:extLst>
          </p:cNvPr>
          <p:cNvGrpSpPr/>
          <p:nvPr/>
        </p:nvGrpSpPr>
        <p:grpSpPr>
          <a:xfrm>
            <a:off x="695391" y="4240878"/>
            <a:ext cx="7083359" cy="1843723"/>
            <a:chOff x="766762" y="4252277"/>
            <a:chExt cx="7083359" cy="1843723"/>
          </a:xfrm>
        </p:grpSpPr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id="{8294A4D0-F0BC-40FC-A50C-EDC472CD6755}"/>
                </a:ext>
              </a:extLst>
            </p:cNvPr>
            <p:cNvSpPr txBox="1"/>
            <p:nvPr/>
          </p:nvSpPr>
          <p:spPr>
            <a:xfrm>
              <a:off x="766762" y="42522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메모리</a:t>
              </a:r>
            </a:p>
          </p:txBody>
        </p:sp>
        <p:grpSp>
          <p:nvGrpSpPr>
            <p:cNvPr id="551" name="그룹 550">
              <a:extLst>
                <a:ext uri="{FF2B5EF4-FFF2-40B4-BE49-F238E27FC236}">
                  <a16:creationId xmlns:a16="http://schemas.microsoft.com/office/drawing/2014/main" id="{2783932A-714D-411B-9EE3-1E72EB586185}"/>
                </a:ext>
              </a:extLst>
            </p:cNvPr>
            <p:cNvGrpSpPr/>
            <p:nvPr/>
          </p:nvGrpSpPr>
          <p:grpSpPr>
            <a:xfrm>
              <a:off x="832747" y="4545927"/>
              <a:ext cx="7017374" cy="1550073"/>
              <a:chOff x="832747" y="4545927"/>
              <a:chExt cx="7017374" cy="1550073"/>
            </a:xfrm>
          </p:grpSpPr>
          <p:sp>
            <p:nvSpPr>
              <p:cNvPr id="552" name="Rectangle 14926">
                <a:extLst>
                  <a:ext uri="{FF2B5EF4-FFF2-40B4-BE49-F238E27FC236}">
                    <a16:creationId xmlns:a16="http://schemas.microsoft.com/office/drawing/2014/main" id="{F60A3870-F8AF-48ED-88D0-2F588134F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Rectangle 14927">
                <a:extLst>
                  <a:ext uri="{FF2B5EF4-FFF2-40B4-BE49-F238E27FC236}">
                    <a16:creationId xmlns:a16="http://schemas.microsoft.com/office/drawing/2014/main" id="{3737A3C1-317D-485A-9C3B-3A4246579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Rectangle 14928">
                <a:extLst>
                  <a:ext uri="{FF2B5EF4-FFF2-40B4-BE49-F238E27FC236}">
                    <a16:creationId xmlns:a16="http://schemas.microsoft.com/office/drawing/2014/main" id="{3414F1FB-1C6C-406C-91E9-F5F7A83F6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Rectangle 14929">
                <a:extLst>
                  <a:ext uri="{FF2B5EF4-FFF2-40B4-BE49-F238E27FC236}">
                    <a16:creationId xmlns:a16="http://schemas.microsoft.com/office/drawing/2014/main" id="{1B055E48-4C69-4418-9D47-954694BBB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Rectangle 14930">
                <a:extLst>
                  <a:ext uri="{FF2B5EF4-FFF2-40B4-BE49-F238E27FC236}">
                    <a16:creationId xmlns:a16="http://schemas.microsoft.com/office/drawing/2014/main" id="{577711C6-6020-43F2-A610-94F8863A8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Rectangle 14931">
                <a:extLst>
                  <a:ext uri="{FF2B5EF4-FFF2-40B4-BE49-F238E27FC236}">
                    <a16:creationId xmlns:a16="http://schemas.microsoft.com/office/drawing/2014/main" id="{791D1982-344B-4C9F-BF81-06C234775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Rectangle 14932">
                <a:extLst>
                  <a:ext uri="{FF2B5EF4-FFF2-40B4-BE49-F238E27FC236}">
                    <a16:creationId xmlns:a16="http://schemas.microsoft.com/office/drawing/2014/main" id="{D5AB4626-023C-496C-95A5-8DCD3A407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Rectangle 14933">
                <a:extLst>
                  <a:ext uri="{FF2B5EF4-FFF2-40B4-BE49-F238E27FC236}">
                    <a16:creationId xmlns:a16="http://schemas.microsoft.com/office/drawing/2014/main" id="{B9BEA396-B7CA-4BFC-844B-D49506375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Rectangle 14934">
                <a:extLst>
                  <a:ext uri="{FF2B5EF4-FFF2-40B4-BE49-F238E27FC236}">
                    <a16:creationId xmlns:a16="http://schemas.microsoft.com/office/drawing/2014/main" id="{F2499633-929E-4D17-8E7A-010B7BAEA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Rectangle 14935">
                <a:extLst>
                  <a:ext uri="{FF2B5EF4-FFF2-40B4-BE49-F238E27FC236}">
                    <a16:creationId xmlns:a16="http://schemas.microsoft.com/office/drawing/2014/main" id="{6D889542-F5B1-4378-9495-B33B8634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Rectangle 14936">
                <a:extLst>
                  <a:ext uri="{FF2B5EF4-FFF2-40B4-BE49-F238E27FC236}">
                    <a16:creationId xmlns:a16="http://schemas.microsoft.com/office/drawing/2014/main" id="{1601F9E9-09BD-4AF5-BC5E-895AFE44A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Rectangle 14937">
                <a:extLst>
                  <a:ext uri="{FF2B5EF4-FFF2-40B4-BE49-F238E27FC236}">
                    <a16:creationId xmlns:a16="http://schemas.microsoft.com/office/drawing/2014/main" id="{959F170E-4EEB-4349-BD6B-24C6A9767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4" name="Rectangle 14938">
                <a:extLst>
                  <a:ext uri="{FF2B5EF4-FFF2-40B4-BE49-F238E27FC236}">
                    <a16:creationId xmlns:a16="http://schemas.microsoft.com/office/drawing/2014/main" id="{14E92629-375E-4AAF-8F96-9A42189FE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5" name="Rectangle 14939">
                <a:extLst>
                  <a:ext uri="{FF2B5EF4-FFF2-40B4-BE49-F238E27FC236}">
                    <a16:creationId xmlns:a16="http://schemas.microsoft.com/office/drawing/2014/main" id="{F2730352-ED2B-4AC0-A2AB-1EEB8C30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6" name="Rectangle 14940">
                <a:extLst>
                  <a:ext uri="{FF2B5EF4-FFF2-40B4-BE49-F238E27FC236}">
                    <a16:creationId xmlns:a16="http://schemas.microsoft.com/office/drawing/2014/main" id="{7A7C6089-FB41-4C13-A967-A8FD67F9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ko-KR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7" name="Rectangle 14941">
                <a:extLst>
                  <a:ext uri="{FF2B5EF4-FFF2-40B4-BE49-F238E27FC236}">
                    <a16:creationId xmlns:a16="http://schemas.microsoft.com/office/drawing/2014/main" id="{E496815A-6A3A-45EA-AE46-1B25FC95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8" name="Rectangle 14942">
                <a:extLst>
                  <a:ext uri="{FF2B5EF4-FFF2-40B4-BE49-F238E27FC236}">
                    <a16:creationId xmlns:a16="http://schemas.microsoft.com/office/drawing/2014/main" id="{CB70258A-56D7-4438-90A6-156AFEAC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9" name="Rectangle 14943">
                <a:extLst>
                  <a:ext uri="{FF2B5EF4-FFF2-40B4-BE49-F238E27FC236}">
                    <a16:creationId xmlns:a16="http://schemas.microsoft.com/office/drawing/2014/main" id="{E2D557E9-5829-4EA2-8A8F-B40623DAC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0" name="Rectangle 14944">
                <a:extLst>
                  <a:ext uri="{FF2B5EF4-FFF2-40B4-BE49-F238E27FC236}">
                    <a16:creationId xmlns:a16="http://schemas.microsoft.com/office/drawing/2014/main" id="{9A01710F-52FE-42BD-88AF-751656ACB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" name="Rectangle 14945">
                <a:extLst>
                  <a:ext uri="{FF2B5EF4-FFF2-40B4-BE49-F238E27FC236}">
                    <a16:creationId xmlns:a16="http://schemas.microsoft.com/office/drawing/2014/main" id="{E47FDEAB-98A7-48B0-AF04-E3092D31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Rectangle 14946">
                <a:extLst>
                  <a:ext uri="{FF2B5EF4-FFF2-40B4-BE49-F238E27FC236}">
                    <a16:creationId xmlns:a16="http://schemas.microsoft.com/office/drawing/2014/main" id="{5E8FF6E4-77BD-4D54-B8E4-3BCFCE0E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Rectangle 14947">
                <a:extLst>
                  <a:ext uri="{FF2B5EF4-FFF2-40B4-BE49-F238E27FC236}">
                    <a16:creationId xmlns:a16="http://schemas.microsoft.com/office/drawing/2014/main" id="{E3C64F8A-1C67-428B-8DC2-413B3F3C2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Rectangle 14949">
                <a:extLst>
                  <a:ext uri="{FF2B5EF4-FFF2-40B4-BE49-F238E27FC236}">
                    <a16:creationId xmlns:a16="http://schemas.microsoft.com/office/drawing/2014/main" id="{3B63C943-1096-4678-8680-BA57DA82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5" name="Rectangle 14948">
                <a:extLst>
                  <a:ext uri="{FF2B5EF4-FFF2-40B4-BE49-F238E27FC236}">
                    <a16:creationId xmlns:a16="http://schemas.microsoft.com/office/drawing/2014/main" id="{5838AF86-8242-4BF5-83A2-AB82190EE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6" name="Rectangle 14926">
                <a:extLst>
                  <a:ext uri="{FF2B5EF4-FFF2-40B4-BE49-F238E27FC236}">
                    <a16:creationId xmlns:a16="http://schemas.microsoft.com/office/drawing/2014/main" id="{CD0E7282-E782-4AD1-B876-D073770EF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7" name="Rectangle 14927">
                <a:extLst>
                  <a:ext uri="{FF2B5EF4-FFF2-40B4-BE49-F238E27FC236}">
                    <a16:creationId xmlns:a16="http://schemas.microsoft.com/office/drawing/2014/main" id="{0C5ED4EC-5AB9-4D7D-87EA-74DB866A1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8" name="Rectangle 14928">
                <a:extLst>
                  <a:ext uri="{FF2B5EF4-FFF2-40B4-BE49-F238E27FC236}">
                    <a16:creationId xmlns:a16="http://schemas.microsoft.com/office/drawing/2014/main" id="{0DDE84D7-5785-442B-A225-0B7A7A82E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9" name="Rectangle 14929">
                <a:extLst>
                  <a:ext uri="{FF2B5EF4-FFF2-40B4-BE49-F238E27FC236}">
                    <a16:creationId xmlns:a16="http://schemas.microsoft.com/office/drawing/2014/main" id="{7620A383-6E16-42D2-B9D5-435F3D758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0" name="Rectangle 14930">
                <a:extLst>
                  <a:ext uri="{FF2B5EF4-FFF2-40B4-BE49-F238E27FC236}">
                    <a16:creationId xmlns:a16="http://schemas.microsoft.com/office/drawing/2014/main" id="{F58CFD25-6CAF-4827-9D61-CF0FABA9F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1" name="Rectangle 14931">
                <a:extLst>
                  <a:ext uri="{FF2B5EF4-FFF2-40B4-BE49-F238E27FC236}">
                    <a16:creationId xmlns:a16="http://schemas.microsoft.com/office/drawing/2014/main" id="{DAD541CF-ADC9-4ADE-8B0D-5174DE7B2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2" name="Rectangle 14932">
                <a:extLst>
                  <a:ext uri="{FF2B5EF4-FFF2-40B4-BE49-F238E27FC236}">
                    <a16:creationId xmlns:a16="http://schemas.microsoft.com/office/drawing/2014/main" id="{55972280-C30B-4FB4-9481-66502734B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3" name="Rectangle 14933">
                <a:extLst>
                  <a:ext uri="{FF2B5EF4-FFF2-40B4-BE49-F238E27FC236}">
                    <a16:creationId xmlns:a16="http://schemas.microsoft.com/office/drawing/2014/main" id="{BE1EC57D-4699-49F3-B7CD-5675F52E5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4" name="Rectangle 14934">
                <a:extLst>
                  <a:ext uri="{FF2B5EF4-FFF2-40B4-BE49-F238E27FC236}">
                    <a16:creationId xmlns:a16="http://schemas.microsoft.com/office/drawing/2014/main" id="{378370FE-12D4-4307-844C-D867D1EF9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5" name="Rectangle 14935">
                <a:extLst>
                  <a:ext uri="{FF2B5EF4-FFF2-40B4-BE49-F238E27FC236}">
                    <a16:creationId xmlns:a16="http://schemas.microsoft.com/office/drawing/2014/main" id="{5494B7AD-34AC-4706-A24F-8100EA037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6" name="Rectangle 14936">
                <a:extLst>
                  <a:ext uri="{FF2B5EF4-FFF2-40B4-BE49-F238E27FC236}">
                    <a16:creationId xmlns:a16="http://schemas.microsoft.com/office/drawing/2014/main" id="{8A970141-8ED4-468B-A559-04D143DBB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7" name="Rectangle 14937">
                <a:extLst>
                  <a:ext uri="{FF2B5EF4-FFF2-40B4-BE49-F238E27FC236}">
                    <a16:creationId xmlns:a16="http://schemas.microsoft.com/office/drawing/2014/main" id="{73509614-DC50-4DF4-8319-ED4041B4D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8" name="Rectangle 14938">
                <a:extLst>
                  <a:ext uri="{FF2B5EF4-FFF2-40B4-BE49-F238E27FC236}">
                    <a16:creationId xmlns:a16="http://schemas.microsoft.com/office/drawing/2014/main" id="{0D4FF015-383E-415F-A89B-6ECAD8DF7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9" name="Rectangle 14939">
                <a:extLst>
                  <a:ext uri="{FF2B5EF4-FFF2-40B4-BE49-F238E27FC236}">
                    <a16:creationId xmlns:a16="http://schemas.microsoft.com/office/drawing/2014/main" id="{6DF39466-B17F-427B-8D1B-C8AC3B7B9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0" name="Rectangle 14940">
                <a:extLst>
                  <a:ext uri="{FF2B5EF4-FFF2-40B4-BE49-F238E27FC236}">
                    <a16:creationId xmlns:a16="http://schemas.microsoft.com/office/drawing/2014/main" id="{ACBBA88E-590A-435C-AC90-FA238248E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1" name="Rectangle 14941">
                <a:extLst>
                  <a:ext uri="{FF2B5EF4-FFF2-40B4-BE49-F238E27FC236}">
                    <a16:creationId xmlns:a16="http://schemas.microsoft.com/office/drawing/2014/main" id="{1B594CA2-34A0-4BCC-85CE-26CFFB2BE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2" name="Rectangle 14942">
                <a:extLst>
                  <a:ext uri="{FF2B5EF4-FFF2-40B4-BE49-F238E27FC236}">
                    <a16:creationId xmlns:a16="http://schemas.microsoft.com/office/drawing/2014/main" id="{74FB6691-A201-4B4B-9D71-1987FB0EE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3" name="Rectangle 14943">
                <a:extLst>
                  <a:ext uri="{FF2B5EF4-FFF2-40B4-BE49-F238E27FC236}">
                    <a16:creationId xmlns:a16="http://schemas.microsoft.com/office/drawing/2014/main" id="{D9FB4933-3944-4AA9-A77A-AD63E4A4C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4" name="Rectangle 14944">
                <a:extLst>
                  <a:ext uri="{FF2B5EF4-FFF2-40B4-BE49-F238E27FC236}">
                    <a16:creationId xmlns:a16="http://schemas.microsoft.com/office/drawing/2014/main" id="{604D45A0-D8A1-490D-AD0C-FE8914940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Rectangle 14945">
                <a:extLst>
                  <a:ext uri="{FF2B5EF4-FFF2-40B4-BE49-F238E27FC236}">
                    <a16:creationId xmlns:a16="http://schemas.microsoft.com/office/drawing/2014/main" id="{55D45E73-3165-4E84-866B-B94852DD1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Rectangle 14946">
                <a:extLst>
                  <a:ext uri="{FF2B5EF4-FFF2-40B4-BE49-F238E27FC236}">
                    <a16:creationId xmlns:a16="http://schemas.microsoft.com/office/drawing/2014/main" id="{4D1136E5-2B2E-4403-8809-2F2A993AC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Rectangle 14947">
                <a:extLst>
                  <a:ext uri="{FF2B5EF4-FFF2-40B4-BE49-F238E27FC236}">
                    <a16:creationId xmlns:a16="http://schemas.microsoft.com/office/drawing/2014/main" id="{AF76264D-0880-46B8-9C1C-CFF36AAAB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8" name="Rectangle 14949">
                <a:extLst>
                  <a:ext uri="{FF2B5EF4-FFF2-40B4-BE49-F238E27FC236}">
                    <a16:creationId xmlns:a16="http://schemas.microsoft.com/office/drawing/2014/main" id="{29246397-8B84-469D-9202-B37BA4F34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Rectangle 14948">
                <a:extLst>
                  <a:ext uri="{FF2B5EF4-FFF2-40B4-BE49-F238E27FC236}">
                    <a16:creationId xmlns:a16="http://schemas.microsoft.com/office/drawing/2014/main" id="{1BA4801F-2E80-4675-836E-9EAB07492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Rectangle 14926">
                <a:extLst>
                  <a:ext uri="{FF2B5EF4-FFF2-40B4-BE49-F238E27FC236}">
                    <a16:creationId xmlns:a16="http://schemas.microsoft.com/office/drawing/2014/main" id="{37F8B962-D2BF-4D78-A9CC-C48F7EDA1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Rectangle 14927">
                <a:extLst>
                  <a:ext uri="{FF2B5EF4-FFF2-40B4-BE49-F238E27FC236}">
                    <a16:creationId xmlns:a16="http://schemas.microsoft.com/office/drawing/2014/main" id="{90AC1897-8E94-4A3E-8D82-9FCE583CB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2" name="Rectangle 14928">
                <a:extLst>
                  <a:ext uri="{FF2B5EF4-FFF2-40B4-BE49-F238E27FC236}">
                    <a16:creationId xmlns:a16="http://schemas.microsoft.com/office/drawing/2014/main" id="{1ABADBB4-0790-4D33-83CA-2356A1511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Rectangle 14929">
                <a:extLst>
                  <a:ext uri="{FF2B5EF4-FFF2-40B4-BE49-F238E27FC236}">
                    <a16:creationId xmlns:a16="http://schemas.microsoft.com/office/drawing/2014/main" id="{EA689F81-558B-4EB1-875F-987B71B12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Rectangle 14930">
                <a:extLst>
                  <a:ext uri="{FF2B5EF4-FFF2-40B4-BE49-F238E27FC236}">
                    <a16:creationId xmlns:a16="http://schemas.microsoft.com/office/drawing/2014/main" id="{45EC5DB2-822A-4219-86ED-C6A4B763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Rectangle 14931">
                <a:extLst>
                  <a:ext uri="{FF2B5EF4-FFF2-40B4-BE49-F238E27FC236}">
                    <a16:creationId xmlns:a16="http://schemas.microsoft.com/office/drawing/2014/main" id="{6B7F821B-4944-47B2-925B-28719E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Rectangle 14932">
                <a:extLst>
                  <a:ext uri="{FF2B5EF4-FFF2-40B4-BE49-F238E27FC236}">
                    <a16:creationId xmlns:a16="http://schemas.microsoft.com/office/drawing/2014/main" id="{852D87EC-8B99-484B-AFD9-A75271B6B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Rectangle 14933">
                <a:extLst>
                  <a:ext uri="{FF2B5EF4-FFF2-40B4-BE49-F238E27FC236}">
                    <a16:creationId xmlns:a16="http://schemas.microsoft.com/office/drawing/2014/main" id="{70C9BDF1-6AC2-4D6D-98F8-6BFFA41AC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Rectangle 14934">
                <a:extLst>
                  <a:ext uri="{FF2B5EF4-FFF2-40B4-BE49-F238E27FC236}">
                    <a16:creationId xmlns:a16="http://schemas.microsoft.com/office/drawing/2014/main" id="{39C3A75B-2C53-40A5-A4CD-DADFF8ED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Rectangle 14935">
                <a:extLst>
                  <a:ext uri="{FF2B5EF4-FFF2-40B4-BE49-F238E27FC236}">
                    <a16:creationId xmlns:a16="http://schemas.microsoft.com/office/drawing/2014/main" id="{62F8EE79-9B85-45A3-81CE-384ADEE1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0" name="Rectangle 14936">
                <a:extLst>
                  <a:ext uri="{FF2B5EF4-FFF2-40B4-BE49-F238E27FC236}">
                    <a16:creationId xmlns:a16="http://schemas.microsoft.com/office/drawing/2014/main" id="{011A6D19-48AA-4178-9B1D-646BD9794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1" name="Rectangle 14937">
                <a:extLst>
                  <a:ext uri="{FF2B5EF4-FFF2-40B4-BE49-F238E27FC236}">
                    <a16:creationId xmlns:a16="http://schemas.microsoft.com/office/drawing/2014/main" id="{BCD34A30-375E-45E4-98A8-40674E329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2" name="Rectangle 14938">
                <a:extLst>
                  <a:ext uri="{FF2B5EF4-FFF2-40B4-BE49-F238E27FC236}">
                    <a16:creationId xmlns:a16="http://schemas.microsoft.com/office/drawing/2014/main" id="{A284553A-3ADD-4430-BD6E-F4D9080B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3" name="Rectangle 14939">
                <a:extLst>
                  <a:ext uri="{FF2B5EF4-FFF2-40B4-BE49-F238E27FC236}">
                    <a16:creationId xmlns:a16="http://schemas.microsoft.com/office/drawing/2014/main" id="{390F18CE-C135-4997-9C32-0A9771DDC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4" name="Rectangle 14940">
                <a:extLst>
                  <a:ext uri="{FF2B5EF4-FFF2-40B4-BE49-F238E27FC236}">
                    <a16:creationId xmlns:a16="http://schemas.microsoft.com/office/drawing/2014/main" id="{5D4DE8E3-ED4B-4F82-8CAB-2BB6BC2F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5" name="Rectangle 14941">
                <a:extLst>
                  <a:ext uri="{FF2B5EF4-FFF2-40B4-BE49-F238E27FC236}">
                    <a16:creationId xmlns:a16="http://schemas.microsoft.com/office/drawing/2014/main" id="{75D2D789-9C37-4981-A003-69927B820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Rectangle 14942">
                <a:extLst>
                  <a:ext uri="{FF2B5EF4-FFF2-40B4-BE49-F238E27FC236}">
                    <a16:creationId xmlns:a16="http://schemas.microsoft.com/office/drawing/2014/main" id="{52839E39-4747-420F-A67B-0E9A200C4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Rectangle 14943">
                <a:extLst>
                  <a:ext uri="{FF2B5EF4-FFF2-40B4-BE49-F238E27FC236}">
                    <a16:creationId xmlns:a16="http://schemas.microsoft.com/office/drawing/2014/main" id="{CDFC8BD9-890E-4358-B32B-493B82A0F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Rectangle 14944">
                <a:extLst>
                  <a:ext uri="{FF2B5EF4-FFF2-40B4-BE49-F238E27FC236}">
                    <a16:creationId xmlns:a16="http://schemas.microsoft.com/office/drawing/2014/main" id="{631DC03E-0129-48CA-A22E-6E609C06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9" name="Rectangle 14945">
                <a:extLst>
                  <a:ext uri="{FF2B5EF4-FFF2-40B4-BE49-F238E27FC236}">
                    <a16:creationId xmlns:a16="http://schemas.microsoft.com/office/drawing/2014/main" id="{E58FBB41-EDF0-4B2B-8A8C-E9C8870A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Rectangle 14946">
                <a:extLst>
                  <a:ext uri="{FF2B5EF4-FFF2-40B4-BE49-F238E27FC236}">
                    <a16:creationId xmlns:a16="http://schemas.microsoft.com/office/drawing/2014/main" id="{E6FFB2A0-8730-49F4-96F7-8564062BF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Rectangle 14947">
                <a:extLst>
                  <a:ext uri="{FF2B5EF4-FFF2-40B4-BE49-F238E27FC236}">
                    <a16:creationId xmlns:a16="http://schemas.microsoft.com/office/drawing/2014/main" id="{C89839E6-89CE-476C-A5D9-9C2E8F8C8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Rectangle 14949">
                <a:extLst>
                  <a:ext uri="{FF2B5EF4-FFF2-40B4-BE49-F238E27FC236}">
                    <a16:creationId xmlns:a16="http://schemas.microsoft.com/office/drawing/2014/main" id="{13130A54-42F7-4F96-A803-011545A9E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3" name="Rectangle 14948">
                <a:extLst>
                  <a:ext uri="{FF2B5EF4-FFF2-40B4-BE49-F238E27FC236}">
                    <a16:creationId xmlns:a16="http://schemas.microsoft.com/office/drawing/2014/main" id="{1AB4FD69-4593-440D-BD41-6B3B8E848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Rectangle 14926">
                <a:extLst>
                  <a:ext uri="{FF2B5EF4-FFF2-40B4-BE49-F238E27FC236}">
                    <a16:creationId xmlns:a16="http://schemas.microsoft.com/office/drawing/2014/main" id="{CEB7111D-A1C6-4D4D-87CE-AED2E5DDA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Rectangle 14927">
                <a:extLst>
                  <a:ext uri="{FF2B5EF4-FFF2-40B4-BE49-F238E27FC236}">
                    <a16:creationId xmlns:a16="http://schemas.microsoft.com/office/drawing/2014/main" id="{397185F5-4884-4361-BA81-719F8FFF1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Rectangle 14928">
                <a:extLst>
                  <a:ext uri="{FF2B5EF4-FFF2-40B4-BE49-F238E27FC236}">
                    <a16:creationId xmlns:a16="http://schemas.microsoft.com/office/drawing/2014/main" id="{10D1707A-F3A8-4990-A929-853DF1DED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" name="Rectangle 14929">
                <a:extLst>
                  <a:ext uri="{FF2B5EF4-FFF2-40B4-BE49-F238E27FC236}">
                    <a16:creationId xmlns:a16="http://schemas.microsoft.com/office/drawing/2014/main" id="{801967A5-B0E9-4842-81F7-71260DD88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Rectangle 14930">
                <a:extLst>
                  <a:ext uri="{FF2B5EF4-FFF2-40B4-BE49-F238E27FC236}">
                    <a16:creationId xmlns:a16="http://schemas.microsoft.com/office/drawing/2014/main" id="{4E78172E-B608-47D2-B4C7-B4F8256B5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Rectangle 14931">
                <a:extLst>
                  <a:ext uri="{FF2B5EF4-FFF2-40B4-BE49-F238E27FC236}">
                    <a16:creationId xmlns:a16="http://schemas.microsoft.com/office/drawing/2014/main" id="{92830F28-1A8A-489A-9ED9-F79D1DF66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Rectangle 14932">
                <a:extLst>
                  <a:ext uri="{FF2B5EF4-FFF2-40B4-BE49-F238E27FC236}">
                    <a16:creationId xmlns:a16="http://schemas.microsoft.com/office/drawing/2014/main" id="{89FEB981-264F-4968-87E4-C63C1D7E1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1" name="Rectangle 14933">
                <a:extLst>
                  <a:ext uri="{FF2B5EF4-FFF2-40B4-BE49-F238E27FC236}">
                    <a16:creationId xmlns:a16="http://schemas.microsoft.com/office/drawing/2014/main" id="{8828D12D-3A22-4CB2-B74D-9A3F12F29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2" name="Rectangle 14934">
                <a:extLst>
                  <a:ext uri="{FF2B5EF4-FFF2-40B4-BE49-F238E27FC236}">
                    <a16:creationId xmlns:a16="http://schemas.microsoft.com/office/drawing/2014/main" id="{B043353A-B36F-4FC1-9D86-75EFED7F9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3" name="Rectangle 14935">
                <a:extLst>
                  <a:ext uri="{FF2B5EF4-FFF2-40B4-BE49-F238E27FC236}">
                    <a16:creationId xmlns:a16="http://schemas.microsoft.com/office/drawing/2014/main" id="{31F014AF-B3AB-486E-826A-478F12DBE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4" name="Rectangle 14936">
                <a:extLst>
                  <a:ext uri="{FF2B5EF4-FFF2-40B4-BE49-F238E27FC236}">
                    <a16:creationId xmlns:a16="http://schemas.microsoft.com/office/drawing/2014/main" id="{C4B90B26-CEBD-4AD2-B272-510FB750B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" name="Rectangle 14937">
                <a:extLst>
                  <a:ext uri="{FF2B5EF4-FFF2-40B4-BE49-F238E27FC236}">
                    <a16:creationId xmlns:a16="http://schemas.microsoft.com/office/drawing/2014/main" id="{B5D14B51-BE47-459F-BF39-093DAA769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6" name="Rectangle 14938">
                <a:extLst>
                  <a:ext uri="{FF2B5EF4-FFF2-40B4-BE49-F238E27FC236}">
                    <a16:creationId xmlns:a16="http://schemas.microsoft.com/office/drawing/2014/main" id="{5248DC86-E70C-47C6-8BF7-BE89CDEB1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7" name="Rectangle 14939">
                <a:extLst>
                  <a:ext uri="{FF2B5EF4-FFF2-40B4-BE49-F238E27FC236}">
                    <a16:creationId xmlns:a16="http://schemas.microsoft.com/office/drawing/2014/main" id="{9233BF4A-88A9-47A4-83B0-B417C1B85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8" name="Rectangle 14940">
                <a:extLst>
                  <a:ext uri="{FF2B5EF4-FFF2-40B4-BE49-F238E27FC236}">
                    <a16:creationId xmlns:a16="http://schemas.microsoft.com/office/drawing/2014/main" id="{94B44E7F-A270-4611-BB18-19B7335B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9" name="Rectangle 14941">
                <a:extLst>
                  <a:ext uri="{FF2B5EF4-FFF2-40B4-BE49-F238E27FC236}">
                    <a16:creationId xmlns:a16="http://schemas.microsoft.com/office/drawing/2014/main" id="{AE44167F-6575-4C8A-8D54-1774C49FD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0" name="Rectangle 14942">
                <a:extLst>
                  <a:ext uri="{FF2B5EF4-FFF2-40B4-BE49-F238E27FC236}">
                    <a16:creationId xmlns:a16="http://schemas.microsoft.com/office/drawing/2014/main" id="{43A6A98A-4F29-4172-8469-43CDE2435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1" name="Rectangle 14943">
                <a:extLst>
                  <a:ext uri="{FF2B5EF4-FFF2-40B4-BE49-F238E27FC236}">
                    <a16:creationId xmlns:a16="http://schemas.microsoft.com/office/drawing/2014/main" id="{7DCCAEDB-757A-4725-93D4-BDA605DD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2" name="Rectangle 14944">
                <a:extLst>
                  <a:ext uri="{FF2B5EF4-FFF2-40B4-BE49-F238E27FC236}">
                    <a16:creationId xmlns:a16="http://schemas.microsoft.com/office/drawing/2014/main" id="{89143C08-EA7C-4A59-ADF9-DCA7D920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3" name="Rectangle 14945">
                <a:extLst>
                  <a:ext uri="{FF2B5EF4-FFF2-40B4-BE49-F238E27FC236}">
                    <a16:creationId xmlns:a16="http://schemas.microsoft.com/office/drawing/2014/main" id="{BBFE5C96-6F14-4682-8A5F-A4F49C401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4" name="Rectangle 14946">
                <a:extLst>
                  <a:ext uri="{FF2B5EF4-FFF2-40B4-BE49-F238E27FC236}">
                    <a16:creationId xmlns:a16="http://schemas.microsoft.com/office/drawing/2014/main" id="{2A6825B0-111F-41BF-8F03-E7717C4F5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" name="Rectangle 14947">
                <a:extLst>
                  <a:ext uri="{FF2B5EF4-FFF2-40B4-BE49-F238E27FC236}">
                    <a16:creationId xmlns:a16="http://schemas.microsoft.com/office/drawing/2014/main" id="{071858F4-A152-481D-A502-F00D04F8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6" name="Rectangle 14949">
                <a:extLst>
                  <a:ext uri="{FF2B5EF4-FFF2-40B4-BE49-F238E27FC236}">
                    <a16:creationId xmlns:a16="http://schemas.microsoft.com/office/drawing/2014/main" id="{19C252F2-87F2-4BA8-A032-879E9793C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7" name="Rectangle 14948">
                <a:extLst>
                  <a:ext uri="{FF2B5EF4-FFF2-40B4-BE49-F238E27FC236}">
                    <a16:creationId xmlns:a16="http://schemas.microsoft.com/office/drawing/2014/main" id="{560BF9CC-69FA-4F19-B394-6A2CA00CE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8" name="Rectangle 14926">
                <a:extLst>
                  <a:ext uri="{FF2B5EF4-FFF2-40B4-BE49-F238E27FC236}">
                    <a16:creationId xmlns:a16="http://schemas.microsoft.com/office/drawing/2014/main" id="{552F76B9-9EE6-4ECE-A1A0-BA2E78C5D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9" name="Rectangle 14927">
                <a:extLst>
                  <a:ext uri="{FF2B5EF4-FFF2-40B4-BE49-F238E27FC236}">
                    <a16:creationId xmlns:a16="http://schemas.microsoft.com/office/drawing/2014/main" id="{C6EFE695-F920-4A92-BC6F-DFE1BC62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0" name="Rectangle 14928">
                <a:extLst>
                  <a:ext uri="{FF2B5EF4-FFF2-40B4-BE49-F238E27FC236}">
                    <a16:creationId xmlns:a16="http://schemas.microsoft.com/office/drawing/2014/main" id="{BAD2AA1A-2437-4C00-9BC2-B05C8394E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1" name="Rectangle 14929">
                <a:extLst>
                  <a:ext uri="{FF2B5EF4-FFF2-40B4-BE49-F238E27FC236}">
                    <a16:creationId xmlns:a16="http://schemas.microsoft.com/office/drawing/2014/main" id="{7E7E59B4-C45F-41B4-85EF-EB6B3422A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2" name="Rectangle 14930">
                <a:extLst>
                  <a:ext uri="{FF2B5EF4-FFF2-40B4-BE49-F238E27FC236}">
                    <a16:creationId xmlns:a16="http://schemas.microsoft.com/office/drawing/2014/main" id="{34FA47BC-6101-487B-921E-206D20517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3" name="Rectangle 14931">
                <a:extLst>
                  <a:ext uri="{FF2B5EF4-FFF2-40B4-BE49-F238E27FC236}">
                    <a16:creationId xmlns:a16="http://schemas.microsoft.com/office/drawing/2014/main" id="{330D380D-B294-423B-9936-2C885A25F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Rectangle 14932">
                <a:extLst>
                  <a:ext uri="{FF2B5EF4-FFF2-40B4-BE49-F238E27FC236}">
                    <a16:creationId xmlns:a16="http://schemas.microsoft.com/office/drawing/2014/main" id="{9A842257-8F58-49BD-BE14-0798CBF24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" name="Rectangle 14933">
                <a:extLst>
                  <a:ext uri="{FF2B5EF4-FFF2-40B4-BE49-F238E27FC236}">
                    <a16:creationId xmlns:a16="http://schemas.microsoft.com/office/drawing/2014/main" id="{1B64B95F-56CD-46CD-9689-DC7A88295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6" name="Rectangle 14934">
                <a:extLst>
                  <a:ext uri="{FF2B5EF4-FFF2-40B4-BE49-F238E27FC236}">
                    <a16:creationId xmlns:a16="http://schemas.microsoft.com/office/drawing/2014/main" id="{D171E3C0-9CD2-4554-9922-BA12BCF2A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7" name="Rectangle 14935">
                <a:extLst>
                  <a:ext uri="{FF2B5EF4-FFF2-40B4-BE49-F238E27FC236}">
                    <a16:creationId xmlns:a16="http://schemas.microsoft.com/office/drawing/2014/main" id="{F1889AD4-A385-474B-8289-61DDD8E3A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8" name="Rectangle 14936">
                <a:extLst>
                  <a:ext uri="{FF2B5EF4-FFF2-40B4-BE49-F238E27FC236}">
                    <a16:creationId xmlns:a16="http://schemas.microsoft.com/office/drawing/2014/main" id="{457CBA46-8DC8-455D-A35C-07F68745C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9" name="Rectangle 14937">
                <a:extLst>
                  <a:ext uri="{FF2B5EF4-FFF2-40B4-BE49-F238E27FC236}">
                    <a16:creationId xmlns:a16="http://schemas.microsoft.com/office/drawing/2014/main" id="{FD4AB3C0-A74D-49A0-9AFF-A129AEBE7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0" name="Rectangle 14938">
                <a:extLst>
                  <a:ext uri="{FF2B5EF4-FFF2-40B4-BE49-F238E27FC236}">
                    <a16:creationId xmlns:a16="http://schemas.microsoft.com/office/drawing/2014/main" id="{5AEF5393-B4D0-4E0C-8A96-6A5F29C5E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1" name="Rectangle 14939">
                <a:extLst>
                  <a:ext uri="{FF2B5EF4-FFF2-40B4-BE49-F238E27FC236}">
                    <a16:creationId xmlns:a16="http://schemas.microsoft.com/office/drawing/2014/main" id="{95AC5C01-1A1B-4D73-A01C-B848894B8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2" name="Rectangle 14940">
                <a:extLst>
                  <a:ext uri="{FF2B5EF4-FFF2-40B4-BE49-F238E27FC236}">
                    <a16:creationId xmlns:a16="http://schemas.microsoft.com/office/drawing/2014/main" id="{4A8D67F9-8192-4DBF-A4AA-D16D9E2F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3" name="Rectangle 14941">
                <a:extLst>
                  <a:ext uri="{FF2B5EF4-FFF2-40B4-BE49-F238E27FC236}">
                    <a16:creationId xmlns:a16="http://schemas.microsoft.com/office/drawing/2014/main" id="{29D4B44D-DEDE-4144-91A0-A48DFE788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4" name="Rectangle 14942">
                <a:extLst>
                  <a:ext uri="{FF2B5EF4-FFF2-40B4-BE49-F238E27FC236}">
                    <a16:creationId xmlns:a16="http://schemas.microsoft.com/office/drawing/2014/main" id="{95C51A4A-FFED-4F8B-82FB-C4F845DF8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" name="Rectangle 14943">
                <a:extLst>
                  <a:ext uri="{FF2B5EF4-FFF2-40B4-BE49-F238E27FC236}">
                    <a16:creationId xmlns:a16="http://schemas.microsoft.com/office/drawing/2014/main" id="{C89386EC-DA35-440B-8016-15B1470AC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6" name="Rectangle 14944">
                <a:extLst>
                  <a:ext uri="{FF2B5EF4-FFF2-40B4-BE49-F238E27FC236}">
                    <a16:creationId xmlns:a16="http://schemas.microsoft.com/office/drawing/2014/main" id="{AEDC111D-DB75-48A1-914D-F65BE620D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7" name="Rectangle 14945">
                <a:extLst>
                  <a:ext uri="{FF2B5EF4-FFF2-40B4-BE49-F238E27FC236}">
                    <a16:creationId xmlns:a16="http://schemas.microsoft.com/office/drawing/2014/main" id="{27FBF92B-7EF7-4673-AE48-EA2B37E0F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8" name="Rectangle 14946">
                <a:extLst>
                  <a:ext uri="{FF2B5EF4-FFF2-40B4-BE49-F238E27FC236}">
                    <a16:creationId xmlns:a16="http://schemas.microsoft.com/office/drawing/2014/main" id="{EB2E250F-BE7C-4596-B97A-6848C57D6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9" name="Rectangle 14947">
                <a:extLst>
                  <a:ext uri="{FF2B5EF4-FFF2-40B4-BE49-F238E27FC236}">
                    <a16:creationId xmlns:a16="http://schemas.microsoft.com/office/drawing/2014/main" id="{3485A5D4-7277-4613-AA6A-BA7F61832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0" name="Rectangle 14949">
                <a:extLst>
                  <a:ext uri="{FF2B5EF4-FFF2-40B4-BE49-F238E27FC236}">
                    <a16:creationId xmlns:a16="http://schemas.microsoft.com/office/drawing/2014/main" id="{1E51CA79-9F07-40DF-8CF8-E7B410103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1" name="Rectangle 14948">
                <a:extLst>
                  <a:ext uri="{FF2B5EF4-FFF2-40B4-BE49-F238E27FC236}">
                    <a16:creationId xmlns:a16="http://schemas.microsoft.com/office/drawing/2014/main" id="{D3BF2EAE-5315-41A4-B1D2-5FBCC42AB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2" name="Rectangle 14926">
                <a:extLst>
                  <a:ext uri="{FF2B5EF4-FFF2-40B4-BE49-F238E27FC236}">
                    <a16:creationId xmlns:a16="http://schemas.microsoft.com/office/drawing/2014/main" id="{8DD4379F-3416-4A66-AF56-B977A1817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3" name="Rectangle 14927">
                <a:extLst>
                  <a:ext uri="{FF2B5EF4-FFF2-40B4-BE49-F238E27FC236}">
                    <a16:creationId xmlns:a16="http://schemas.microsoft.com/office/drawing/2014/main" id="{6DB5132D-7886-4318-A88A-54A795EC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4" name="Rectangle 14928">
                <a:extLst>
                  <a:ext uri="{FF2B5EF4-FFF2-40B4-BE49-F238E27FC236}">
                    <a16:creationId xmlns:a16="http://schemas.microsoft.com/office/drawing/2014/main" id="{3562CFDF-80D7-433E-A9DD-435C8D6E0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5" name="Rectangle 14929">
                <a:extLst>
                  <a:ext uri="{FF2B5EF4-FFF2-40B4-BE49-F238E27FC236}">
                    <a16:creationId xmlns:a16="http://schemas.microsoft.com/office/drawing/2014/main" id="{70AA8EE7-5661-4095-8802-876B43918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6" name="Rectangle 14930">
                <a:extLst>
                  <a:ext uri="{FF2B5EF4-FFF2-40B4-BE49-F238E27FC236}">
                    <a16:creationId xmlns:a16="http://schemas.microsoft.com/office/drawing/2014/main" id="{9E8C6902-D90B-4D34-A255-14FB43D07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7" name="Rectangle 14931">
                <a:extLst>
                  <a:ext uri="{FF2B5EF4-FFF2-40B4-BE49-F238E27FC236}">
                    <a16:creationId xmlns:a16="http://schemas.microsoft.com/office/drawing/2014/main" id="{4A95CD98-4E43-4389-93A3-CE3982A6C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8" name="Rectangle 14932">
                <a:extLst>
                  <a:ext uri="{FF2B5EF4-FFF2-40B4-BE49-F238E27FC236}">
                    <a16:creationId xmlns:a16="http://schemas.microsoft.com/office/drawing/2014/main" id="{87BF87A8-D2B6-4BF6-A51B-C4DA93797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9" name="Rectangle 14933">
                <a:extLst>
                  <a:ext uri="{FF2B5EF4-FFF2-40B4-BE49-F238E27FC236}">
                    <a16:creationId xmlns:a16="http://schemas.microsoft.com/office/drawing/2014/main" id="{6C863125-C919-4691-8C45-5E5D569C9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0" name="Rectangle 14934">
                <a:extLst>
                  <a:ext uri="{FF2B5EF4-FFF2-40B4-BE49-F238E27FC236}">
                    <a16:creationId xmlns:a16="http://schemas.microsoft.com/office/drawing/2014/main" id="{E8679882-926F-4746-945F-E6F170681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1" name="Rectangle 14935">
                <a:extLst>
                  <a:ext uri="{FF2B5EF4-FFF2-40B4-BE49-F238E27FC236}">
                    <a16:creationId xmlns:a16="http://schemas.microsoft.com/office/drawing/2014/main" id="{E5DB13BC-FC19-4A02-A5C1-4D6045FF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2" name="Rectangle 14936">
                <a:extLst>
                  <a:ext uri="{FF2B5EF4-FFF2-40B4-BE49-F238E27FC236}">
                    <a16:creationId xmlns:a16="http://schemas.microsoft.com/office/drawing/2014/main" id="{E68FBA4F-A08E-4C1C-8A6B-27C8D59CC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3" name="Rectangle 14937">
                <a:extLst>
                  <a:ext uri="{FF2B5EF4-FFF2-40B4-BE49-F238E27FC236}">
                    <a16:creationId xmlns:a16="http://schemas.microsoft.com/office/drawing/2014/main" id="{205A0126-ECAA-4B16-9FF4-B02AF153A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4" name="Rectangle 14938">
                <a:extLst>
                  <a:ext uri="{FF2B5EF4-FFF2-40B4-BE49-F238E27FC236}">
                    <a16:creationId xmlns:a16="http://schemas.microsoft.com/office/drawing/2014/main" id="{9D241DCD-DF29-4542-9852-4A74E336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5" name="Rectangle 14939">
                <a:extLst>
                  <a:ext uri="{FF2B5EF4-FFF2-40B4-BE49-F238E27FC236}">
                    <a16:creationId xmlns:a16="http://schemas.microsoft.com/office/drawing/2014/main" id="{0E66A600-5DD4-4535-B904-13AC280AA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Rectangle 14940">
                <a:extLst>
                  <a:ext uri="{FF2B5EF4-FFF2-40B4-BE49-F238E27FC236}">
                    <a16:creationId xmlns:a16="http://schemas.microsoft.com/office/drawing/2014/main" id="{EB6DA9F4-FCB3-45E0-BFF1-5600483F3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Rectangle 14941">
                <a:extLst>
                  <a:ext uri="{FF2B5EF4-FFF2-40B4-BE49-F238E27FC236}">
                    <a16:creationId xmlns:a16="http://schemas.microsoft.com/office/drawing/2014/main" id="{A4BD6617-6B46-425C-A02A-7A22C24C2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8" name="Rectangle 14942">
                <a:extLst>
                  <a:ext uri="{FF2B5EF4-FFF2-40B4-BE49-F238E27FC236}">
                    <a16:creationId xmlns:a16="http://schemas.microsoft.com/office/drawing/2014/main" id="{E1C27206-FF6D-4228-B259-34CFB97BB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9" name="Rectangle 14943">
                <a:extLst>
                  <a:ext uri="{FF2B5EF4-FFF2-40B4-BE49-F238E27FC236}">
                    <a16:creationId xmlns:a16="http://schemas.microsoft.com/office/drawing/2014/main" id="{84C404D0-376D-45BF-8918-36B7DFC12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0" name="Rectangle 14944">
                <a:extLst>
                  <a:ext uri="{FF2B5EF4-FFF2-40B4-BE49-F238E27FC236}">
                    <a16:creationId xmlns:a16="http://schemas.microsoft.com/office/drawing/2014/main" id="{79CCCE1F-5FC9-4245-857E-5D0E35F7E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1" name="Rectangle 14945">
                <a:extLst>
                  <a:ext uri="{FF2B5EF4-FFF2-40B4-BE49-F238E27FC236}">
                    <a16:creationId xmlns:a16="http://schemas.microsoft.com/office/drawing/2014/main" id="{539EF956-016F-46F9-B96B-522775D72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2" name="Rectangle 14946">
                <a:extLst>
                  <a:ext uri="{FF2B5EF4-FFF2-40B4-BE49-F238E27FC236}">
                    <a16:creationId xmlns:a16="http://schemas.microsoft.com/office/drawing/2014/main" id="{FD002EEF-41F0-4952-BBDC-B78F2C0D6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3" name="Rectangle 14947">
                <a:extLst>
                  <a:ext uri="{FF2B5EF4-FFF2-40B4-BE49-F238E27FC236}">
                    <a16:creationId xmlns:a16="http://schemas.microsoft.com/office/drawing/2014/main" id="{D487CCB7-DF02-4994-80EE-32B1D588F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4" name="Rectangle 14949">
                <a:extLst>
                  <a:ext uri="{FF2B5EF4-FFF2-40B4-BE49-F238E27FC236}">
                    <a16:creationId xmlns:a16="http://schemas.microsoft.com/office/drawing/2014/main" id="{EEB43D60-C0FF-4952-8428-62F8EA796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5" name="Rectangle 14948">
                <a:extLst>
                  <a:ext uri="{FF2B5EF4-FFF2-40B4-BE49-F238E27FC236}">
                    <a16:creationId xmlns:a16="http://schemas.microsoft.com/office/drawing/2014/main" id="{29CEE9FC-06EE-42BC-B715-5FCD3D27C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" name="Rectangle 14926">
                <a:extLst>
                  <a:ext uri="{FF2B5EF4-FFF2-40B4-BE49-F238E27FC236}">
                    <a16:creationId xmlns:a16="http://schemas.microsoft.com/office/drawing/2014/main" id="{10C437BB-61DF-4AC2-99C6-2FD511649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7" name="Rectangle 14927">
                <a:extLst>
                  <a:ext uri="{FF2B5EF4-FFF2-40B4-BE49-F238E27FC236}">
                    <a16:creationId xmlns:a16="http://schemas.microsoft.com/office/drawing/2014/main" id="{A67C2FAC-1096-479D-98EE-49167E7F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8" name="Rectangle 14928">
                <a:extLst>
                  <a:ext uri="{FF2B5EF4-FFF2-40B4-BE49-F238E27FC236}">
                    <a16:creationId xmlns:a16="http://schemas.microsoft.com/office/drawing/2014/main" id="{B293A0A2-7D1C-4C98-B8E6-5C39E9DA2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9" name="Rectangle 14929">
                <a:extLst>
                  <a:ext uri="{FF2B5EF4-FFF2-40B4-BE49-F238E27FC236}">
                    <a16:creationId xmlns:a16="http://schemas.microsoft.com/office/drawing/2014/main" id="{51898679-D9B3-40F2-94AC-2AD705D41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0" name="Rectangle 14930">
                <a:extLst>
                  <a:ext uri="{FF2B5EF4-FFF2-40B4-BE49-F238E27FC236}">
                    <a16:creationId xmlns:a16="http://schemas.microsoft.com/office/drawing/2014/main" id="{ED6DA70D-9C78-485E-8435-09268FD76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1" name="Rectangle 14931">
                <a:extLst>
                  <a:ext uri="{FF2B5EF4-FFF2-40B4-BE49-F238E27FC236}">
                    <a16:creationId xmlns:a16="http://schemas.microsoft.com/office/drawing/2014/main" id="{ACC7AF49-A3ED-4B5C-8E4A-C487362BA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2" name="Rectangle 14932">
                <a:extLst>
                  <a:ext uri="{FF2B5EF4-FFF2-40B4-BE49-F238E27FC236}">
                    <a16:creationId xmlns:a16="http://schemas.microsoft.com/office/drawing/2014/main" id="{9062A321-B277-4671-A40E-2EF1CCDDA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3" name="Rectangle 14933">
                <a:extLst>
                  <a:ext uri="{FF2B5EF4-FFF2-40B4-BE49-F238E27FC236}">
                    <a16:creationId xmlns:a16="http://schemas.microsoft.com/office/drawing/2014/main" id="{76328340-850C-415D-9D2B-D0A7881A8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4" name="Rectangle 14934">
                <a:extLst>
                  <a:ext uri="{FF2B5EF4-FFF2-40B4-BE49-F238E27FC236}">
                    <a16:creationId xmlns:a16="http://schemas.microsoft.com/office/drawing/2014/main" id="{5524FED8-8DE7-4A9E-A4A7-E5180F822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5" name="Rectangle 14935">
                <a:extLst>
                  <a:ext uri="{FF2B5EF4-FFF2-40B4-BE49-F238E27FC236}">
                    <a16:creationId xmlns:a16="http://schemas.microsoft.com/office/drawing/2014/main" id="{7F1F0CB9-9E63-4241-81D3-D802C98E6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6" name="Rectangle 14936">
                <a:extLst>
                  <a:ext uri="{FF2B5EF4-FFF2-40B4-BE49-F238E27FC236}">
                    <a16:creationId xmlns:a16="http://schemas.microsoft.com/office/drawing/2014/main" id="{90F5E3FF-4A42-4BF5-B92E-302C47C63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7" name="Rectangle 14937">
                <a:extLst>
                  <a:ext uri="{FF2B5EF4-FFF2-40B4-BE49-F238E27FC236}">
                    <a16:creationId xmlns:a16="http://schemas.microsoft.com/office/drawing/2014/main" id="{23B9CC64-735D-4B69-8283-F7037B159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8" name="Rectangle 14938">
                <a:extLst>
                  <a:ext uri="{FF2B5EF4-FFF2-40B4-BE49-F238E27FC236}">
                    <a16:creationId xmlns:a16="http://schemas.microsoft.com/office/drawing/2014/main" id="{E7030936-5239-4E98-AD0B-D6DE47754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9" name="Rectangle 14939">
                <a:extLst>
                  <a:ext uri="{FF2B5EF4-FFF2-40B4-BE49-F238E27FC236}">
                    <a16:creationId xmlns:a16="http://schemas.microsoft.com/office/drawing/2014/main" id="{05D7183C-32E3-42B7-8E67-3B8A77D42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0" name="Rectangle 14940">
                <a:extLst>
                  <a:ext uri="{FF2B5EF4-FFF2-40B4-BE49-F238E27FC236}">
                    <a16:creationId xmlns:a16="http://schemas.microsoft.com/office/drawing/2014/main" id="{94916364-F888-4ECE-81E5-7B273142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1" name="Rectangle 14941">
                <a:extLst>
                  <a:ext uri="{FF2B5EF4-FFF2-40B4-BE49-F238E27FC236}">
                    <a16:creationId xmlns:a16="http://schemas.microsoft.com/office/drawing/2014/main" id="{D5977D00-46E0-448A-82AB-88E317F45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2" name="Rectangle 14942">
                <a:extLst>
                  <a:ext uri="{FF2B5EF4-FFF2-40B4-BE49-F238E27FC236}">
                    <a16:creationId xmlns:a16="http://schemas.microsoft.com/office/drawing/2014/main" id="{F39D02AD-66A3-4B40-99BA-2C9CDFF8D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3" name="Rectangle 14943">
                <a:extLst>
                  <a:ext uri="{FF2B5EF4-FFF2-40B4-BE49-F238E27FC236}">
                    <a16:creationId xmlns:a16="http://schemas.microsoft.com/office/drawing/2014/main" id="{CAF86A8A-4A80-401E-AF60-FF51042D0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4" name="Rectangle 14944">
                <a:extLst>
                  <a:ext uri="{FF2B5EF4-FFF2-40B4-BE49-F238E27FC236}">
                    <a16:creationId xmlns:a16="http://schemas.microsoft.com/office/drawing/2014/main" id="{A66BB663-C6EE-4CE6-B00D-2ECC08D2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5" name="Rectangle 14945">
                <a:extLst>
                  <a:ext uri="{FF2B5EF4-FFF2-40B4-BE49-F238E27FC236}">
                    <a16:creationId xmlns:a16="http://schemas.microsoft.com/office/drawing/2014/main" id="{5224B239-7D31-44AA-94EE-8DE8555A7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6" name="Rectangle 14946">
                <a:extLst>
                  <a:ext uri="{FF2B5EF4-FFF2-40B4-BE49-F238E27FC236}">
                    <a16:creationId xmlns:a16="http://schemas.microsoft.com/office/drawing/2014/main" id="{13A5BEA9-E13B-4DEB-B4B1-038E94318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" name="Rectangle 14947">
                <a:extLst>
                  <a:ext uri="{FF2B5EF4-FFF2-40B4-BE49-F238E27FC236}">
                    <a16:creationId xmlns:a16="http://schemas.microsoft.com/office/drawing/2014/main" id="{07DA6F79-DC33-4835-9DF2-211348C6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8" name="Rectangle 14949">
                <a:extLst>
                  <a:ext uri="{FF2B5EF4-FFF2-40B4-BE49-F238E27FC236}">
                    <a16:creationId xmlns:a16="http://schemas.microsoft.com/office/drawing/2014/main" id="{7BF54D0C-54B8-4674-B2CF-3E3E48F5E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" name="Rectangle 14948">
                <a:extLst>
                  <a:ext uri="{FF2B5EF4-FFF2-40B4-BE49-F238E27FC236}">
                    <a16:creationId xmlns:a16="http://schemas.microsoft.com/office/drawing/2014/main" id="{FCDCB650-3C31-431F-B446-1DCDDA5B2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" name="Rectangle 14926">
                <a:extLst>
                  <a:ext uri="{FF2B5EF4-FFF2-40B4-BE49-F238E27FC236}">
                    <a16:creationId xmlns:a16="http://schemas.microsoft.com/office/drawing/2014/main" id="{7A81B4EA-9BA0-4C7C-8977-A296DBD89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" name="Rectangle 14927">
                <a:extLst>
                  <a:ext uri="{FF2B5EF4-FFF2-40B4-BE49-F238E27FC236}">
                    <a16:creationId xmlns:a16="http://schemas.microsoft.com/office/drawing/2014/main" id="{DF3A7363-DA82-48DA-A844-150EE4A8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" name="Rectangle 14928">
                <a:extLst>
                  <a:ext uri="{FF2B5EF4-FFF2-40B4-BE49-F238E27FC236}">
                    <a16:creationId xmlns:a16="http://schemas.microsoft.com/office/drawing/2014/main" id="{76A6142E-5F70-41AF-B6E4-A8D5A2A00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" name="Rectangle 14929">
                <a:extLst>
                  <a:ext uri="{FF2B5EF4-FFF2-40B4-BE49-F238E27FC236}">
                    <a16:creationId xmlns:a16="http://schemas.microsoft.com/office/drawing/2014/main" id="{48E4C2CD-0E10-440D-A1E3-F00EB08EB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4" name="Rectangle 14930">
                <a:extLst>
                  <a:ext uri="{FF2B5EF4-FFF2-40B4-BE49-F238E27FC236}">
                    <a16:creationId xmlns:a16="http://schemas.microsoft.com/office/drawing/2014/main" id="{AFB6C4A4-4F85-4D44-BFEB-DEB446642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5" name="Rectangle 14931">
                <a:extLst>
                  <a:ext uri="{FF2B5EF4-FFF2-40B4-BE49-F238E27FC236}">
                    <a16:creationId xmlns:a16="http://schemas.microsoft.com/office/drawing/2014/main" id="{D9FE0646-7822-49D9-ACC2-448EAC79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6" name="Rectangle 14932">
                <a:extLst>
                  <a:ext uri="{FF2B5EF4-FFF2-40B4-BE49-F238E27FC236}">
                    <a16:creationId xmlns:a16="http://schemas.microsoft.com/office/drawing/2014/main" id="{8DD09C84-9A32-42E1-B4BF-F4D097CAC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7" name="Rectangle 14933">
                <a:extLst>
                  <a:ext uri="{FF2B5EF4-FFF2-40B4-BE49-F238E27FC236}">
                    <a16:creationId xmlns:a16="http://schemas.microsoft.com/office/drawing/2014/main" id="{8BC99DCD-2FAC-4BA0-9AD7-5708CC63F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8" name="Rectangle 14934">
                <a:extLst>
                  <a:ext uri="{FF2B5EF4-FFF2-40B4-BE49-F238E27FC236}">
                    <a16:creationId xmlns:a16="http://schemas.microsoft.com/office/drawing/2014/main" id="{96B62907-AB6E-424F-8005-507104F8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9" name="Rectangle 14935">
                <a:extLst>
                  <a:ext uri="{FF2B5EF4-FFF2-40B4-BE49-F238E27FC236}">
                    <a16:creationId xmlns:a16="http://schemas.microsoft.com/office/drawing/2014/main" id="{1E821B9A-7D24-4A81-948C-A4CA1B853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0" name="Rectangle 14936">
                <a:extLst>
                  <a:ext uri="{FF2B5EF4-FFF2-40B4-BE49-F238E27FC236}">
                    <a16:creationId xmlns:a16="http://schemas.microsoft.com/office/drawing/2014/main" id="{A456070C-A364-47E8-A82A-C845F7D2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1" name="Rectangle 14937">
                <a:extLst>
                  <a:ext uri="{FF2B5EF4-FFF2-40B4-BE49-F238E27FC236}">
                    <a16:creationId xmlns:a16="http://schemas.microsoft.com/office/drawing/2014/main" id="{F271745F-79E3-4867-8195-AE0366CE2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2" name="Rectangle 14938">
                <a:extLst>
                  <a:ext uri="{FF2B5EF4-FFF2-40B4-BE49-F238E27FC236}">
                    <a16:creationId xmlns:a16="http://schemas.microsoft.com/office/drawing/2014/main" id="{7F918AD2-3663-4C21-97F0-A37FB3AB9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3" name="Rectangle 14939">
                <a:extLst>
                  <a:ext uri="{FF2B5EF4-FFF2-40B4-BE49-F238E27FC236}">
                    <a16:creationId xmlns:a16="http://schemas.microsoft.com/office/drawing/2014/main" id="{85A759BB-80C5-496F-A3B5-8CE8541A9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4" name="Rectangle 14940">
                <a:extLst>
                  <a:ext uri="{FF2B5EF4-FFF2-40B4-BE49-F238E27FC236}">
                    <a16:creationId xmlns:a16="http://schemas.microsoft.com/office/drawing/2014/main" id="{45401EAE-9B66-4D7F-B0F5-C14D3DBE5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5" name="Rectangle 14941">
                <a:extLst>
                  <a:ext uri="{FF2B5EF4-FFF2-40B4-BE49-F238E27FC236}">
                    <a16:creationId xmlns:a16="http://schemas.microsoft.com/office/drawing/2014/main" id="{84EABDA3-3E58-41BB-B968-3C90BAD3D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6" name="Rectangle 14942">
                <a:extLst>
                  <a:ext uri="{FF2B5EF4-FFF2-40B4-BE49-F238E27FC236}">
                    <a16:creationId xmlns:a16="http://schemas.microsoft.com/office/drawing/2014/main" id="{0D1C9BCC-3F9D-48C2-BF1B-BA8F5B3BA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7" name="Rectangle 14943">
                <a:extLst>
                  <a:ext uri="{FF2B5EF4-FFF2-40B4-BE49-F238E27FC236}">
                    <a16:creationId xmlns:a16="http://schemas.microsoft.com/office/drawing/2014/main" id="{6E3354DE-82C4-4866-8CB7-EE79BFD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8" name="Rectangle 14944">
                <a:extLst>
                  <a:ext uri="{FF2B5EF4-FFF2-40B4-BE49-F238E27FC236}">
                    <a16:creationId xmlns:a16="http://schemas.microsoft.com/office/drawing/2014/main" id="{A5B95449-99A2-4876-8C49-8A6B0BDA3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9" name="Rectangle 14945">
                <a:extLst>
                  <a:ext uri="{FF2B5EF4-FFF2-40B4-BE49-F238E27FC236}">
                    <a16:creationId xmlns:a16="http://schemas.microsoft.com/office/drawing/2014/main" id="{2A48387B-935D-4196-A8EF-DB6D84112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0" name="Rectangle 14946">
                <a:extLst>
                  <a:ext uri="{FF2B5EF4-FFF2-40B4-BE49-F238E27FC236}">
                    <a16:creationId xmlns:a16="http://schemas.microsoft.com/office/drawing/2014/main" id="{69D31135-1976-4596-8FF2-F84E42811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1" name="Rectangle 14947">
                <a:extLst>
                  <a:ext uri="{FF2B5EF4-FFF2-40B4-BE49-F238E27FC236}">
                    <a16:creationId xmlns:a16="http://schemas.microsoft.com/office/drawing/2014/main" id="{D0720709-6DE7-4804-ABA4-48045A51C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2" name="Rectangle 14949">
                <a:extLst>
                  <a:ext uri="{FF2B5EF4-FFF2-40B4-BE49-F238E27FC236}">
                    <a16:creationId xmlns:a16="http://schemas.microsoft.com/office/drawing/2014/main" id="{E9213894-A48A-44BA-8915-99A16F62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3" name="Rectangle 14948">
                <a:extLst>
                  <a:ext uri="{FF2B5EF4-FFF2-40B4-BE49-F238E27FC236}">
                    <a16:creationId xmlns:a16="http://schemas.microsoft.com/office/drawing/2014/main" id="{CBA9CAFC-5BAD-4C92-A080-0645771BE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4" name="Rectangle 14926">
                <a:extLst>
                  <a:ext uri="{FF2B5EF4-FFF2-40B4-BE49-F238E27FC236}">
                    <a16:creationId xmlns:a16="http://schemas.microsoft.com/office/drawing/2014/main" id="{66E97A74-B84B-48F6-9BF7-DCBC822A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5" name="Rectangle 14927">
                <a:extLst>
                  <a:ext uri="{FF2B5EF4-FFF2-40B4-BE49-F238E27FC236}">
                    <a16:creationId xmlns:a16="http://schemas.microsoft.com/office/drawing/2014/main" id="{2382275D-33C8-4062-BE44-3D59A124E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6" name="Rectangle 14928">
                <a:extLst>
                  <a:ext uri="{FF2B5EF4-FFF2-40B4-BE49-F238E27FC236}">
                    <a16:creationId xmlns:a16="http://schemas.microsoft.com/office/drawing/2014/main" id="{4C9F2E61-8E27-4D61-940E-2A6401ACA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7" name="Rectangle 14929">
                <a:extLst>
                  <a:ext uri="{FF2B5EF4-FFF2-40B4-BE49-F238E27FC236}">
                    <a16:creationId xmlns:a16="http://schemas.microsoft.com/office/drawing/2014/main" id="{ADD3B714-8C25-4B19-8E49-5DF7892CE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Rectangle 14930">
                <a:extLst>
                  <a:ext uri="{FF2B5EF4-FFF2-40B4-BE49-F238E27FC236}">
                    <a16:creationId xmlns:a16="http://schemas.microsoft.com/office/drawing/2014/main" id="{D0AE70DE-1820-418F-94A1-BFC88B8A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Rectangle 14931">
                <a:extLst>
                  <a:ext uri="{FF2B5EF4-FFF2-40B4-BE49-F238E27FC236}">
                    <a16:creationId xmlns:a16="http://schemas.microsoft.com/office/drawing/2014/main" id="{ACD66134-DFB0-4817-A88B-D1B4B781E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Rectangle 14932">
                <a:extLst>
                  <a:ext uri="{FF2B5EF4-FFF2-40B4-BE49-F238E27FC236}">
                    <a16:creationId xmlns:a16="http://schemas.microsoft.com/office/drawing/2014/main" id="{B3686B6D-1B26-4402-8A60-E69EC20B8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Rectangle 14949">
                <a:extLst>
                  <a:ext uri="{FF2B5EF4-FFF2-40B4-BE49-F238E27FC236}">
                    <a16:creationId xmlns:a16="http://schemas.microsoft.com/office/drawing/2014/main" id="{2C4D4745-049D-4200-A757-8A5948755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Rectangle 14926">
                <a:extLst>
                  <a:ext uri="{FF2B5EF4-FFF2-40B4-BE49-F238E27FC236}">
                    <a16:creationId xmlns:a16="http://schemas.microsoft.com/office/drawing/2014/main" id="{BB6F46FE-0173-4151-AF5A-F4F0AE57D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Rectangle 14927">
                <a:extLst>
                  <a:ext uri="{FF2B5EF4-FFF2-40B4-BE49-F238E27FC236}">
                    <a16:creationId xmlns:a16="http://schemas.microsoft.com/office/drawing/2014/main" id="{7E5B8708-90F0-468A-B333-894C3DD70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Rectangle 14928">
                <a:extLst>
                  <a:ext uri="{FF2B5EF4-FFF2-40B4-BE49-F238E27FC236}">
                    <a16:creationId xmlns:a16="http://schemas.microsoft.com/office/drawing/2014/main" id="{6AAEE2B9-3C54-4D7A-8884-27412576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5" name="Rectangle 14929">
                <a:extLst>
                  <a:ext uri="{FF2B5EF4-FFF2-40B4-BE49-F238E27FC236}">
                    <a16:creationId xmlns:a16="http://schemas.microsoft.com/office/drawing/2014/main" id="{C2782F87-1F8E-414C-8C60-CB8B2423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6" name="Rectangle 14930">
                <a:extLst>
                  <a:ext uri="{FF2B5EF4-FFF2-40B4-BE49-F238E27FC236}">
                    <a16:creationId xmlns:a16="http://schemas.microsoft.com/office/drawing/2014/main" id="{5F86BCDE-7001-42C4-B977-364A925D3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7" name="Rectangle 14931">
                <a:extLst>
                  <a:ext uri="{FF2B5EF4-FFF2-40B4-BE49-F238E27FC236}">
                    <a16:creationId xmlns:a16="http://schemas.microsoft.com/office/drawing/2014/main" id="{3CD54C13-9472-45D0-8401-2545BA343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8" name="Rectangle 14932">
                <a:extLst>
                  <a:ext uri="{FF2B5EF4-FFF2-40B4-BE49-F238E27FC236}">
                    <a16:creationId xmlns:a16="http://schemas.microsoft.com/office/drawing/2014/main" id="{31EF8AD4-0855-406F-9C4E-3A1C43A18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9" name="Rectangle 14949">
                <a:extLst>
                  <a:ext uri="{FF2B5EF4-FFF2-40B4-BE49-F238E27FC236}">
                    <a16:creationId xmlns:a16="http://schemas.microsoft.com/office/drawing/2014/main" id="{F656B0C1-CB11-4F61-A6FB-954C30871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0" name="Rectangle 14926">
                <a:extLst>
                  <a:ext uri="{FF2B5EF4-FFF2-40B4-BE49-F238E27FC236}">
                    <a16:creationId xmlns:a16="http://schemas.microsoft.com/office/drawing/2014/main" id="{67C0D6BC-8519-4CFC-BF6A-7A221176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1" name="Rectangle 14927">
                <a:extLst>
                  <a:ext uri="{FF2B5EF4-FFF2-40B4-BE49-F238E27FC236}">
                    <a16:creationId xmlns:a16="http://schemas.microsoft.com/office/drawing/2014/main" id="{E11AD8B1-6F9D-4CDA-BEE3-D12D05CF5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2" name="Rectangle 14928">
                <a:extLst>
                  <a:ext uri="{FF2B5EF4-FFF2-40B4-BE49-F238E27FC236}">
                    <a16:creationId xmlns:a16="http://schemas.microsoft.com/office/drawing/2014/main" id="{7A9B20F7-D8AA-4E82-A5F1-E06A3EA6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3" name="Rectangle 14929">
                <a:extLst>
                  <a:ext uri="{FF2B5EF4-FFF2-40B4-BE49-F238E27FC236}">
                    <a16:creationId xmlns:a16="http://schemas.microsoft.com/office/drawing/2014/main" id="{C96DA77E-C499-486C-9676-CD4AE8D6F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4" name="Rectangle 14930">
                <a:extLst>
                  <a:ext uri="{FF2B5EF4-FFF2-40B4-BE49-F238E27FC236}">
                    <a16:creationId xmlns:a16="http://schemas.microsoft.com/office/drawing/2014/main" id="{DD867BD6-1A86-480D-A83C-6DF6E66DB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5" name="Rectangle 14931">
                <a:extLst>
                  <a:ext uri="{FF2B5EF4-FFF2-40B4-BE49-F238E27FC236}">
                    <a16:creationId xmlns:a16="http://schemas.microsoft.com/office/drawing/2014/main" id="{88DBD1EF-0CB5-464C-A198-557F39313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6" name="Rectangle 14932">
                <a:extLst>
                  <a:ext uri="{FF2B5EF4-FFF2-40B4-BE49-F238E27FC236}">
                    <a16:creationId xmlns:a16="http://schemas.microsoft.com/office/drawing/2014/main" id="{A167E9D5-6109-4336-9DB7-FB31DCE05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7" name="Rectangle 14949">
                <a:extLst>
                  <a:ext uri="{FF2B5EF4-FFF2-40B4-BE49-F238E27FC236}">
                    <a16:creationId xmlns:a16="http://schemas.microsoft.com/office/drawing/2014/main" id="{19F15EAA-CDB5-4F24-85E7-B30347C1A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8" name="Rectangle 14926">
                <a:extLst>
                  <a:ext uri="{FF2B5EF4-FFF2-40B4-BE49-F238E27FC236}">
                    <a16:creationId xmlns:a16="http://schemas.microsoft.com/office/drawing/2014/main" id="{14568FD2-B8CB-4ABF-B667-9BB788726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9" name="Rectangle 14927">
                <a:extLst>
                  <a:ext uri="{FF2B5EF4-FFF2-40B4-BE49-F238E27FC236}">
                    <a16:creationId xmlns:a16="http://schemas.microsoft.com/office/drawing/2014/main" id="{A69D4A36-B726-4A69-AC45-206F06550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0" name="Rectangle 14928">
                <a:extLst>
                  <a:ext uri="{FF2B5EF4-FFF2-40B4-BE49-F238E27FC236}">
                    <a16:creationId xmlns:a16="http://schemas.microsoft.com/office/drawing/2014/main" id="{A1B93AF4-A824-4186-9BCF-C466C5E61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1" name="Rectangle 14929">
                <a:extLst>
                  <a:ext uri="{FF2B5EF4-FFF2-40B4-BE49-F238E27FC236}">
                    <a16:creationId xmlns:a16="http://schemas.microsoft.com/office/drawing/2014/main" id="{1DDC3AAF-E594-4112-A1F9-99C506619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2" name="Rectangle 14930">
                <a:extLst>
                  <a:ext uri="{FF2B5EF4-FFF2-40B4-BE49-F238E27FC236}">
                    <a16:creationId xmlns:a16="http://schemas.microsoft.com/office/drawing/2014/main" id="{3CFA7063-00A2-4552-9D86-35843739E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3" name="Rectangle 14931">
                <a:extLst>
                  <a:ext uri="{FF2B5EF4-FFF2-40B4-BE49-F238E27FC236}">
                    <a16:creationId xmlns:a16="http://schemas.microsoft.com/office/drawing/2014/main" id="{0AA13BEA-8E8E-42F0-B225-3DA40FE5F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4" name="Rectangle 14932">
                <a:extLst>
                  <a:ext uri="{FF2B5EF4-FFF2-40B4-BE49-F238E27FC236}">
                    <a16:creationId xmlns:a16="http://schemas.microsoft.com/office/drawing/2014/main" id="{122FDFA2-9EA1-4E4C-AB5A-96A0981FC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5" name="Rectangle 14949">
                <a:extLst>
                  <a:ext uri="{FF2B5EF4-FFF2-40B4-BE49-F238E27FC236}">
                    <a16:creationId xmlns:a16="http://schemas.microsoft.com/office/drawing/2014/main" id="{4073F0F3-6775-43C3-BE36-5BDDE56A6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6" name="Rectangle 14926">
                <a:extLst>
                  <a:ext uri="{FF2B5EF4-FFF2-40B4-BE49-F238E27FC236}">
                    <a16:creationId xmlns:a16="http://schemas.microsoft.com/office/drawing/2014/main" id="{2C1D1BB8-6C0B-45B9-ABE3-BF4CD91F9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7" name="Rectangle 14927">
                <a:extLst>
                  <a:ext uri="{FF2B5EF4-FFF2-40B4-BE49-F238E27FC236}">
                    <a16:creationId xmlns:a16="http://schemas.microsoft.com/office/drawing/2014/main" id="{488B56F6-22EA-46BE-AB9E-FEF05CCF3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8" name="Rectangle 14928">
                <a:extLst>
                  <a:ext uri="{FF2B5EF4-FFF2-40B4-BE49-F238E27FC236}">
                    <a16:creationId xmlns:a16="http://schemas.microsoft.com/office/drawing/2014/main" id="{FA2F6B8E-E0B4-4341-8C95-26BC6EA33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9" name="Rectangle 14929">
                <a:extLst>
                  <a:ext uri="{FF2B5EF4-FFF2-40B4-BE49-F238E27FC236}">
                    <a16:creationId xmlns:a16="http://schemas.microsoft.com/office/drawing/2014/main" id="{5D3AAF0A-0F9F-4C61-87A9-03DE55FA5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0" name="Rectangle 14930">
                <a:extLst>
                  <a:ext uri="{FF2B5EF4-FFF2-40B4-BE49-F238E27FC236}">
                    <a16:creationId xmlns:a16="http://schemas.microsoft.com/office/drawing/2014/main" id="{0A8EA8C5-EA3A-4383-8BE9-0FB06B060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1" name="Rectangle 14931">
                <a:extLst>
                  <a:ext uri="{FF2B5EF4-FFF2-40B4-BE49-F238E27FC236}">
                    <a16:creationId xmlns:a16="http://schemas.microsoft.com/office/drawing/2014/main" id="{FC2D7562-A6EE-4036-AE82-C9160CDEF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2" name="Rectangle 14932">
                <a:extLst>
                  <a:ext uri="{FF2B5EF4-FFF2-40B4-BE49-F238E27FC236}">
                    <a16:creationId xmlns:a16="http://schemas.microsoft.com/office/drawing/2014/main" id="{B2CAF281-5CAF-4CEA-A16D-09043B46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3" name="Rectangle 14949">
                <a:extLst>
                  <a:ext uri="{FF2B5EF4-FFF2-40B4-BE49-F238E27FC236}">
                    <a16:creationId xmlns:a16="http://schemas.microsoft.com/office/drawing/2014/main" id="{0B8CE090-BEDE-42DE-A2BE-A8F0B7CDD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4" name="Rectangle 14926">
                <a:extLst>
                  <a:ext uri="{FF2B5EF4-FFF2-40B4-BE49-F238E27FC236}">
                    <a16:creationId xmlns:a16="http://schemas.microsoft.com/office/drawing/2014/main" id="{6192CE2C-38A4-4ACE-8BDD-349E9FF7F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5" name="Rectangle 14927">
                <a:extLst>
                  <a:ext uri="{FF2B5EF4-FFF2-40B4-BE49-F238E27FC236}">
                    <a16:creationId xmlns:a16="http://schemas.microsoft.com/office/drawing/2014/main" id="{53B013C1-2DAB-4778-92F9-5EDB199C7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6" name="Rectangle 14928">
                <a:extLst>
                  <a:ext uri="{FF2B5EF4-FFF2-40B4-BE49-F238E27FC236}">
                    <a16:creationId xmlns:a16="http://schemas.microsoft.com/office/drawing/2014/main" id="{E66E0E7A-A739-44F9-BB7E-9EFB88A48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7" name="Rectangle 14929">
                <a:extLst>
                  <a:ext uri="{FF2B5EF4-FFF2-40B4-BE49-F238E27FC236}">
                    <a16:creationId xmlns:a16="http://schemas.microsoft.com/office/drawing/2014/main" id="{BCE7F68A-A7C4-41E8-98A8-3E7E93ED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8" name="Rectangle 14930">
                <a:extLst>
                  <a:ext uri="{FF2B5EF4-FFF2-40B4-BE49-F238E27FC236}">
                    <a16:creationId xmlns:a16="http://schemas.microsoft.com/office/drawing/2014/main" id="{C8BC6A28-ECF8-40DA-9E1D-62C642E19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9" name="Rectangle 14931">
                <a:extLst>
                  <a:ext uri="{FF2B5EF4-FFF2-40B4-BE49-F238E27FC236}">
                    <a16:creationId xmlns:a16="http://schemas.microsoft.com/office/drawing/2014/main" id="{8B615DDD-CD26-4CC8-9264-F5BB9311C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0" name="Rectangle 14932">
                <a:extLst>
                  <a:ext uri="{FF2B5EF4-FFF2-40B4-BE49-F238E27FC236}">
                    <a16:creationId xmlns:a16="http://schemas.microsoft.com/office/drawing/2014/main" id="{DB5FD028-C858-4C21-A9A0-86276E427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1" name="Rectangle 14949">
                <a:extLst>
                  <a:ext uri="{FF2B5EF4-FFF2-40B4-BE49-F238E27FC236}">
                    <a16:creationId xmlns:a16="http://schemas.microsoft.com/office/drawing/2014/main" id="{A9FB15FB-2AE5-4628-9ABF-B9F1A2F79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2" name="Rectangle 14926">
                <a:extLst>
                  <a:ext uri="{FF2B5EF4-FFF2-40B4-BE49-F238E27FC236}">
                    <a16:creationId xmlns:a16="http://schemas.microsoft.com/office/drawing/2014/main" id="{7F2C8DCA-55BF-4AA0-B195-455CBEF9A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3" name="Rectangle 14927">
                <a:extLst>
                  <a:ext uri="{FF2B5EF4-FFF2-40B4-BE49-F238E27FC236}">
                    <a16:creationId xmlns:a16="http://schemas.microsoft.com/office/drawing/2014/main" id="{80787E91-8915-4787-B326-03CCBB8A3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4" name="Rectangle 14928">
                <a:extLst>
                  <a:ext uri="{FF2B5EF4-FFF2-40B4-BE49-F238E27FC236}">
                    <a16:creationId xmlns:a16="http://schemas.microsoft.com/office/drawing/2014/main" id="{3CE7BF5E-4E6B-473D-8E34-A7F767D9F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5" name="Rectangle 14929">
                <a:extLst>
                  <a:ext uri="{FF2B5EF4-FFF2-40B4-BE49-F238E27FC236}">
                    <a16:creationId xmlns:a16="http://schemas.microsoft.com/office/drawing/2014/main" id="{348B0841-AC47-4E54-BC6D-7CAE2F80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6" name="Rectangle 14930">
                <a:extLst>
                  <a:ext uri="{FF2B5EF4-FFF2-40B4-BE49-F238E27FC236}">
                    <a16:creationId xmlns:a16="http://schemas.microsoft.com/office/drawing/2014/main" id="{A7C26DB9-7643-41CB-8AA9-477C41FB5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7" name="Rectangle 14931">
                <a:extLst>
                  <a:ext uri="{FF2B5EF4-FFF2-40B4-BE49-F238E27FC236}">
                    <a16:creationId xmlns:a16="http://schemas.microsoft.com/office/drawing/2014/main" id="{556A21BB-11F6-4139-AAE0-5D2FE2E75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Rectangle 14932">
                <a:extLst>
                  <a:ext uri="{FF2B5EF4-FFF2-40B4-BE49-F238E27FC236}">
                    <a16:creationId xmlns:a16="http://schemas.microsoft.com/office/drawing/2014/main" id="{0AD8D04C-6CE3-4F6A-BD90-5B5CEBFD6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Rectangle 14949">
                <a:extLst>
                  <a:ext uri="{FF2B5EF4-FFF2-40B4-BE49-F238E27FC236}">
                    <a16:creationId xmlns:a16="http://schemas.microsoft.com/office/drawing/2014/main" id="{9C9D5520-75E1-486D-9FB1-E6A54C9EF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Rectangle 14926">
                <a:extLst>
                  <a:ext uri="{FF2B5EF4-FFF2-40B4-BE49-F238E27FC236}">
                    <a16:creationId xmlns:a16="http://schemas.microsoft.com/office/drawing/2014/main" id="{2C885E5D-CA44-4014-BB69-87E7A41B0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Rectangle 14927">
                <a:extLst>
                  <a:ext uri="{FF2B5EF4-FFF2-40B4-BE49-F238E27FC236}">
                    <a16:creationId xmlns:a16="http://schemas.microsoft.com/office/drawing/2014/main" id="{3734B7AA-DFA0-49AF-9BE2-7EF743094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Rectangle 14928">
                <a:extLst>
                  <a:ext uri="{FF2B5EF4-FFF2-40B4-BE49-F238E27FC236}">
                    <a16:creationId xmlns:a16="http://schemas.microsoft.com/office/drawing/2014/main" id="{A13065A9-2F14-4873-9C3A-426E1A45A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3" name="Rectangle 14929">
                <a:extLst>
                  <a:ext uri="{FF2B5EF4-FFF2-40B4-BE49-F238E27FC236}">
                    <a16:creationId xmlns:a16="http://schemas.microsoft.com/office/drawing/2014/main" id="{75FB8326-4491-4F82-BDF7-5C9E80B0E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Rectangle 14930">
                <a:extLst>
                  <a:ext uri="{FF2B5EF4-FFF2-40B4-BE49-F238E27FC236}">
                    <a16:creationId xmlns:a16="http://schemas.microsoft.com/office/drawing/2014/main" id="{DA954BBB-91BD-477A-89DF-ED051753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Rectangle 14931">
                <a:extLst>
                  <a:ext uri="{FF2B5EF4-FFF2-40B4-BE49-F238E27FC236}">
                    <a16:creationId xmlns:a16="http://schemas.microsoft.com/office/drawing/2014/main" id="{ED91D387-E5E0-4C8B-B02A-D862C649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6" name="Rectangle 14932">
                <a:extLst>
                  <a:ext uri="{FF2B5EF4-FFF2-40B4-BE49-F238E27FC236}">
                    <a16:creationId xmlns:a16="http://schemas.microsoft.com/office/drawing/2014/main" id="{42417CD5-7E58-4D6D-A279-D7E96E300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7" name="Rectangle 14949">
                <a:extLst>
                  <a:ext uri="{FF2B5EF4-FFF2-40B4-BE49-F238E27FC236}">
                    <a16:creationId xmlns:a16="http://schemas.microsoft.com/office/drawing/2014/main" id="{7C258E47-473C-4B49-89A5-51790883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8" name="Rectangle 14926">
                <a:extLst>
                  <a:ext uri="{FF2B5EF4-FFF2-40B4-BE49-F238E27FC236}">
                    <a16:creationId xmlns:a16="http://schemas.microsoft.com/office/drawing/2014/main" id="{4A0DB4A0-21F6-4640-A939-E3DE604FE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9" name="Rectangle 14927">
                <a:extLst>
                  <a:ext uri="{FF2B5EF4-FFF2-40B4-BE49-F238E27FC236}">
                    <a16:creationId xmlns:a16="http://schemas.microsoft.com/office/drawing/2014/main" id="{DA5A73A1-9FDE-4C51-ADF3-99646A0EB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" name="Rectangle 14928">
                <a:extLst>
                  <a:ext uri="{FF2B5EF4-FFF2-40B4-BE49-F238E27FC236}">
                    <a16:creationId xmlns:a16="http://schemas.microsoft.com/office/drawing/2014/main" id="{6959E14C-DBAF-4EDE-8D48-EDC8B8E1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" name="Rectangle 14929">
                <a:extLst>
                  <a:ext uri="{FF2B5EF4-FFF2-40B4-BE49-F238E27FC236}">
                    <a16:creationId xmlns:a16="http://schemas.microsoft.com/office/drawing/2014/main" id="{CD16F743-1DEA-4DAC-BD75-690B122E1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2" name="Rectangle 14930">
                <a:extLst>
                  <a:ext uri="{FF2B5EF4-FFF2-40B4-BE49-F238E27FC236}">
                    <a16:creationId xmlns:a16="http://schemas.microsoft.com/office/drawing/2014/main" id="{7F4887A9-7298-41C1-B84E-3E142CF5D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3" name="Rectangle 14931">
                <a:extLst>
                  <a:ext uri="{FF2B5EF4-FFF2-40B4-BE49-F238E27FC236}">
                    <a16:creationId xmlns:a16="http://schemas.microsoft.com/office/drawing/2014/main" id="{28EE4BEA-FA80-46D8-A26E-D91EF971E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4" name="Rectangle 14932">
                <a:extLst>
                  <a:ext uri="{FF2B5EF4-FFF2-40B4-BE49-F238E27FC236}">
                    <a16:creationId xmlns:a16="http://schemas.microsoft.com/office/drawing/2014/main" id="{AF328ABA-C2CF-44FE-B307-FBA11ACDA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5" name="Rectangle 14949">
                <a:extLst>
                  <a:ext uri="{FF2B5EF4-FFF2-40B4-BE49-F238E27FC236}">
                    <a16:creationId xmlns:a16="http://schemas.microsoft.com/office/drawing/2014/main" id="{7EF128CE-E55E-494B-B070-ACF7B4540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6" name="Rectangle 14926">
                <a:extLst>
                  <a:ext uri="{FF2B5EF4-FFF2-40B4-BE49-F238E27FC236}">
                    <a16:creationId xmlns:a16="http://schemas.microsoft.com/office/drawing/2014/main" id="{19E0920B-F754-45E7-8283-8A5CC2D41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7" name="Rectangle 14927">
                <a:extLst>
                  <a:ext uri="{FF2B5EF4-FFF2-40B4-BE49-F238E27FC236}">
                    <a16:creationId xmlns:a16="http://schemas.microsoft.com/office/drawing/2014/main" id="{B196B969-C815-4769-A8D4-CEEB05625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8" name="Rectangle 14928">
                <a:extLst>
                  <a:ext uri="{FF2B5EF4-FFF2-40B4-BE49-F238E27FC236}">
                    <a16:creationId xmlns:a16="http://schemas.microsoft.com/office/drawing/2014/main" id="{E6328C75-16F1-4617-B63C-14314E48C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9" name="Rectangle 14929">
                <a:extLst>
                  <a:ext uri="{FF2B5EF4-FFF2-40B4-BE49-F238E27FC236}">
                    <a16:creationId xmlns:a16="http://schemas.microsoft.com/office/drawing/2014/main" id="{F57E2381-BB01-417E-819E-8503D6361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0" name="Rectangle 14930">
                <a:extLst>
                  <a:ext uri="{FF2B5EF4-FFF2-40B4-BE49-F238E27FC236}">
                    <a16:creationId xmlns:a16="http://schemas.microsoft.com/office/drawing/2014/main" id="{101096F9-D215-4B0F-B91A-27C759FE5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1" name="Rectangle 14931">
                <a:extLst>
                  <a:ext uri="{FF2B5EF4-FFF2-40B4-BE49-F238E27FC236}">
                    <a16:creationId xmlns:a16="http://schemas.microsoft.com/office/drawing/2014/main" id="{7C3B984B-0CC9-407D-9262-36F0DC8A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2" name="Rectangle 14932">
                <a:extLst>
                  <a:ext uri="{FF2B5EF4-FFF2-40B4-BE49-F238E27FC236}">
                    <a16:creationId xmlns:a16="http://schemas.microsoft.com/office/drawing/2014/main" id="{289098B8-916B-4ABC-BF22-DD714709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3" name="Rectangle 14949">
                <a:extLst>
                  <a:ext uri="{FF2B5EF4-FFF2-40B4-BE49-F238E27FC236}">
                    <a16:creationId xmlns:a16="http://schemas.microsoft.com/office/drawing/2014/main" id="{C76B052F-263E-4238-8754-C3CCCD67D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4" name="Rectangle 14926">
                <a:extLst>
                  <a:ext uri="{FF2B5EF4-FFF2-40B4-BE49-F238E27FC236}">
                    <a16:creationId xmlns:a16="http://schemas.microsoft.com/office/drawing/2014/main" id="{853EF220-1801-45BF-AFB8-3CB6D87E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5" name="Rectangle 14927">
                <a:extLst>
                  <a:ext uri="{FF2B5EF4-FFF2-40B4-BE49-F238E27FC236}">
                    <a16:creationId xmlns:a16="http://schemas.microsoft.com/office/drawing/2014/main" id="{6A884EEB-50EC-4F5F-B6DD-94E088A93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6" name="Rectangle 14928">
                <a:extLst>
                  <a:ext uri="{FF2B5EF4-FFF2-40B4-BE49-F238E27FC236}">
                    <a16:creationId xmlns:a16="http://schemas.microsoft.com/office/drawing/2014/main" id="{9EBCEB9E-DDBD-4875-9CB6-EEF83010E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7" name="Rectangle 14929">
                <a:extLst>
                  <a:ext uri="{FF2B5EF4-FFF2-40B4-BE49-F238E27FC236}">
                    <a16:creationId xmlns:a16="http://schemas.microsoft.com/office/drawing/2014/main" id="{A304B230-CA3C-4517-9735-0F7041D0F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8" name="Rectangle 14930">
                <a:extLst>
                  <a:ext uri="{FF2B5EF4-FFF2-40B4-BE49-F238E27FC236}">
                    <a16:creationId xmlns:a16="http://schemas.microsoft.com/office/drawing/2014/main" id="{9061B1B6-63CE-4B0B-B801-9D6C093AD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" name="Rectangle 14931">
                <a:extLst>
                  <a:ext uri="{FF2B5EF4-FFF2-40B4-BE49-F238E27FC236}">
                    <a16:creationId xmlns:a16="http://schemas.microsoft.com/office/drawing/2014/main" id="{2FDE4481-7BD8-4A4A-AF1A-C7971E57E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0" name="Rectangle 14932">
                <a:extLst>
                  <a:ext uri="{FF2B5EF4-FFF2-40B4-BE49-F238E27FC236}">
                    <a16:creationId xmlns:a16="http://schemas.microsoft.com/office/drawing/2014/main" id="{395B7AD3-2A2C-4D0E-922C-29D83AD83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1" name="Rectangle 14949">
                <a:extLst>
                  <a:ext uri="{FF2B5EF4-FFF2-40B4-BE49-F238E27FC236}">
                    <a16:creationId xmlns:a16="http://schemas.microsoft.com/office/drawing/2014/main" id="{87145D12-CDDF-42B8-8AFA-72F64D0F5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Rectangle 14926">
                <a:extLst>
                  <a:ext uri="{FF2B5EF4-FFF2-40B4-BE49-F238E27FC236}">
                    <a16:creationId xmlns:a16="http://schemas.microsoft.com/office/drawing/2014/main" id="{B2CB2792-1B20-4DB7-922A-CF6523E8E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Rectangle 14927">
                <a:extLst>
                  <a:ext uri="{FF2B5EF4-FFF2-40B4-BE49-F238E27FC236}">
                    <a16:creationId xmlns:a16="http://schemas.microsoft.com/office/drawing/2014/main" id="{116A7F93-C6E3-4617-9B21-3F211F419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4" name="Rectangle 14928">
                <a:extLst>
                  <a:ext uri="{FF2B5EF4-FFF2-40B4-BE49-F238E27FC236}">
                    <a16:creationId xmlns:a16="http://schemas.microsoft.com/office/drawing/2014/main" id="{8422A485-3715-4FE8-A4B5-F4AC49EDC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Rectangle 14929">
                <a:extLst>
                  <a:ext uri="{FF2B5EF4-FFF2-40B4-BE49-F238E27FC236}">
                    <a16:creationId xmlns:a16="http://schemas.microsoft.com/office/drawing/2014/main" id="{32615C19-EAFF-468C-841C-FDE8F3551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Rectangle 14930">
                <a:extLst>
                  <a:ext uri="{FF2B5EF4-FFF2-40B4-BE49-F238E27FC236}">
                    <a16:creationId xmlns:a16="http://schemas.microsoft.com/office/drawing/2014/main" id="{46044F83-BCD1-4358-B2E4-DEA9D4E10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7" name="Rectangle 14931">
                <a:extLst>
                  <a:ext uri="{FF2B5EF4-FFF2-40B4-BE49-F238E27FC236}">
                    <a16:creationId xmlns:a16="http://schemas.microsoft.com/office/drawing/2014/main" id="{C28C2C8E-C99E-4C30-BD42-A4B9C9133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8" name="Rectangle 14932">
                <a:extLst>
                  <a:ext uri="{FF2B5EF4-FFF2-40B4-BE49-F238E27FC236}">
                    <a16:creationId xmlns:a16="http://schemas.microsoft.com/office/drawing/2014/main" id="{FA9358E9-684F-4B9D-903F-9A96849F0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" name="Rectangle 14949">
                <a:extLst>
                  <a:ext uri="{FF2B5EF4-FFF2-40B4-BE49-F238E27FC236}">
                    <a16:creationId xmlns:a16="http://schemas.microsoft.com/office/drawing/2014/main" id="{883D7A1F-1064-443C-A7DF-7E1C3EB8E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0" name="Rectangle 14926">
                <a:extLst>
                  <a:ext uri="{FF2B5EF4-FFF2-40B4-BE49-F238E27FC236}">
                    <a16:creationId xmlns:a16="http://schemas.microsoft.com/office/drawing/2014/main" id="{AEA7C43D-E6CA-4E42-9A2D-3543B990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Rectangle 14927">
                <a:extLst>
                  <a:ext uri="{FF2B5EF4-FFF2-40B4-BE49-F238E27FC236}">
                    <a16:creationId xmlns:a16="http://schemas.microsoft.com/office/drawing/2014/main" id="{19C016CB-0B9A-4A5C-9C00-80378A0CB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2" name="Rectangle 14928">
                <a:extLst>
                  <a:ext uri="{FF2B5EF4-FFF2-40B4-BE49-F238E27FC236}">
                    <a16:creationId xmlns:a16="http://schemas.microsoft.com/office/drawing/2014/main" id="{5755EDD2-B715-44F1-BF85-06466C8F1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3" name="Rectangle 14929">
                <a:extLst>
                  <a:ext uri="{FF2B5EF4-FFF2-40B4-BE49-F238E27FC236}">
                    <a16:creationId xmlns:a16="http://schemas.microsoft.com/office/drawing/2014/main" id="{B4653A82-D922-46CB-AF31-27EED3BBC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4" name="Rectangle 14930">
                <a:extLst>
                  <a:ext uri="{FF2B5EF4-FFF2-40B4-BE49-F238E27FC236}">
                    <a16:creationId xmlns:a16="http://schemas.microsoft.com/office/drawing/2014/main" id="{8E50ACD6-BA2F-4C65-9050-7F24CDCE9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5" name="Rectangle 14931">
                <a:extLst>
                  <a:ext uri="{FF2B5EF4-FFF2-40B4-BE49-F238E27FC236}">
                    <a16:creationId xmlns:a16="http://schemas.microsoft.com/office/drawing/2014/main" id="{28F07DD5-4DE7-4C8C-8CC9-30850A367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6" name="Rectangle 14932">
                <a:extLst>
                  <a:ext uri="{FF2B5EF4-FFF2-40B4-BE49-F238E27FC236}">
                    <a16:creationId xmlns:a16="http://schemas.microsoft.com/office/drawing/2014/main" id="{CB479572-83DD-40F6-BBE5-BA21AC00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7" name="Rectangle 14949">
                <a:extLst>
                  <a:ext uri="{FF2B5EF4-FFF2-40B4-BE49-F238E27FC236}">
                    <a16:creationId xmlns:a16="http://schemas.microsoft.com/office/drawing/2014/main" id="{4C6FA27E-8BE2-48D8-9045-F1EB2CCB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8" name="Rectangle 14926">
                <a:extLst>
                  <a:ext uri="{FF2B5EF4-FFF2-40B4-BE49-F238E27FC236}">
                    <a16:creationId xmlns:a16="http://schemas.microsoft.com/office/drawing/2014/main" id="{FF6BA33A-64FC-4192-BE3A-AD10067C6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Rectangle 14927">
                <a:extLst>
                  <a:ext uri="{FF2B5EF4-FFF2-40B4-BE49-F238E27FC236}">
                    <a16:creationId xmlns:a16="http://schemas.microsoft.com/office/drawing/2014/main" id="{7962ADB0-F583-486B-809D-91FDD7AD6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0" name="Rectangle 14928">
                <a:extLst>
                  <a:ext uri="{FF2B5EF4-FFF2-40B4-BE49-F238E27FC236}">
                    <a16:creationId xmlns:a16="http://schemas.microsoft.com/office/drawing/2014/main" id="{1F6C6D74-0A62-41FA-AB9F-D9E3772C4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1" name="Rectangle 14929">
                <a:extLst>
                  <a:ext uri="{FF2B5EF4-FFF2-40B4-BE49-F238E27FC236}">
                    <a16:creationId xmlns:a16="http://schemas.microsoft.com/office/drawing/2014/main" id="{9D20339B-C0EA-4AA2-922C-EB5BAA1F3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2" name="Rectangle 14930">
                <a:extLst>
                  <a:ext uri="{FF2B5EF4-FFF2-40B4-BE49-F238E27FC236}">
                    <a16:creationId xmlns:a16="http://schemas.microsoft.com/office/drawing/2014/main" id="{06776457-C3C1-4CC5-9882-11BA0F9FA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Rectangle 14931">
                <a:extLst>
                  <a:ext uri="{FF2B5EF4-FFF2-40B4-BE49-F238E27FC236}">
                    <a16:creationId xmlns:a16="http://schemas.microsoft.com/office/drawing/2014/main" id="{33D5A173-A81E-4CC0-A565-4463F3C0F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Rectangle 14932">
                <a:extLst>
                  <a:ext uri="{FF2B5EF4-FFF2-40B4-BE49-F238E27FC236}">
                    <a16:creationId xmlns:a16="http://schemas.microsoft.com/office/drawing/2014/main" id="{92B1F17C-EADE-4AED-AB76-65C56D0ED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5" name="Rectangle 14949">
                <a:extLst>
                  <a:ext uri="{FF2B5EF4-FFF2-40B4-BE49-F238E27FC236}">
                    <a16:creationId xmlns:a16="http://schemas.microsoft.com/office/drawing/2014/main" id="{FE3C3EA3-250E-48ED-8C6A-EE005E7C0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Rectangle 14926">
                <a:extLst>
                  <a:ext uri="{FF2B5EF4-FFF2-40B4-BE49-F238E27FC236}">
                    <a16:creationId xmlns:a16="http://schemas.microsoft.com/office/drawing/2014/main" id="{683955BE-C2E0-46B6-9689-3E129DE80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7" name="Rectangle 14927">
                <a:extLst>
                  <a:ext uri="{FF2B5EF4-FFF2-40B4-BE49-F238E27FC236}">
                    <a16:creationId xmlns:a16="http://schemas.microsoft.com/office/drawing/2014/main" id="{200D822D-E94E-462C-A327-95DC9FCC8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8" name="Rectangle 14928">
                <a:extLst>
                  <a:ext uri="{FF2B5EF4-FFF2-40B4-BE49-F238E27FC236}">
                    <a16:creationId xmlns:a16="http://schemas.microsoft.com/office/drawing/2014/main" id="{8382FE6A-5499-4C74-9557-9662E1CA8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9" name="Rectangle 14929">
                <a:extLst>
                  <a:ext uri="{FF2B5EF4-FFF2-40B4-BE49-F238E27FC236}">
                    <a16:creationId xmlns:a16="http://schemas.microsoft.com/office/drawing/2014/main" id="{D5B05A20-E8B5-416E-9BE1-EF41CECEB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0" name="Rectangle 14930">
                <a:extLst>
                  <a:ext uri="{FF2B5EF4-FFF2-40B4-BE49-F238E27FC236}">
                    <a16:creationId xmlns:a16="http://schemas.microsoft.com/office/drawing/2014/main" id="{A5AF6850-B80D-4454-82B2-3DADBBB9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1" name="Rectangle 14931">
                <a:extLst>
                  <a:ext uri="{FF2B5EF4-FFF2-40B4-BE49-F238E27FC236}">
                    <a16:creationId xmlns:a16="http://schemas.microsoft.com/office/drawing/2014/main" id="{2FC0F20E-ACC9-4D20-8665-2A558C0D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2" name="Rectangle 14932">
                <a:extLst>
                  <a:ext uri="{FF2B5EF4-FFF2-40B4-BE49-F238E27FC236}">
                    <a16:creationId xmlns:a16="http://schemas.microsoft.com/office/drawing/2014/main" id="{46EDD1B0-178E-4D62-8A1A-BFB12B8B7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3" name="Rectangle 14949">
                <a:extLst>
                  <a:ext uri="{FF2B5EF4-FFF2-40B4-BE49-F238E27FC236}">
                    <a16:creationId xmlns:a16="http://schemas.microsoft.com/office/drawing/2014/main" id="{607F01E0-0ACF-40FD-B22B-5C070D97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4" name="Rectangle 14926">
                <a:extLst>
                  <a:ext uri="{FF2B5EF4-FFF2-40B4-BE49-F238E27FC236}">
                    <a16:creationId xmlns:a16="http://schemas.microsoft.com/office/drawing/2014/main" id="{3336211C-EFCF-4171-BF1B-6C8091449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5" name="Rectangle 14927">
                <a:extLst>
                  <a:ext uri="{FF2B5EF4-FFF2-40B4-BE49-F238E27FC236}">
                    <a16:creationId xmlns:a16="http://schemas.microsoft.com/office/drawing/2014/main" id="{2F02BB44-F427-4C09-B9C8-226ADE1A3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6" name="Rectangle 14928">
                <a:extLst>
                  <a:ext uri="{FF2B5EF4-FFF2-40B4-BE49-F238E27FC236}">
                    <a16:creationId xmlns:a16="http://schemas.microsoft.com/office/drawing/2014/main" id="{C110645A-D0B7-4AF6-9702-4531F7AEA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7" name="Rectangle 14929">
                <a:extLst>
                  <a:ext uri="{FF2B5EF4-FFF2-40B4-BE49-F238E27FC236}">
                    <a16:creationId xmlns:a16="http://schemas.microsoft.com/office/drawing/2014/main" id="{846D6E1B-EC8C-461A-BB9C-6355B79B6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8" name="Rectangle 14930">
                <a:extLst>
                  <a:ext uri="{FF2B5EF4-FFF2-40B4-BE49-F238E27FC236}">
                    <a16:creationId xmlns:a16="http://schemas.microsoft.com/office/drawing/2014/main" id="{307C7AA4-3C6E-4D48-AC25-9A660EC5F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9" name="Rectangle 14931">
                <a:extLst>
                  <a:ext uri="{FF2B5EF4-FFF2-40B4-BE49-F238E27FC236}">
                    <a16:creationId xmlns:a16="http://schemas.microsoft.com/office/drawing/2014/main" id="{F0F21E0F-6833-406F-B484-E16193C3E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" name="Rectangle 14932">
                <a:extLst>
                  <a:ext uri="{FF2B5EF4-FFF2-40B4-BE49-F238E27FC236}">
                    <a16:creationId xmlns:a16="http://schemas.microsoft.com/office/drawing/2014/main" id="{512356A4-B1CF-4CD6-9457-F9352DDF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1" name="Rectangle 14949">
                <a:extLst>
                  <a:ext uri="{FF2B5EF4-FFF2-40B4-BE49-F238E27FC236}">
                    <a16:creationId xmlns:a16="http://schemas.microsoft.com/office/drawing/2014/main" id="{E8FD51FD-FB7E-4AA5-A1BE-8F756C470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052" name="Picture 4" descr="C:\Users\yongkwon\AppData\Local\Temp\SNAGHTML176f91a.PNG">
            <a:extLst>
              <a:ext uri="{FF2B5EF4-FFF2-40B4-BE49-F238E27FC236}">
                <a16:creationId xmlns:a16="http://schemas.microsoft.com/office/drawing/2014/main" id="{2699E957-9FEC-41B8-92CC-F3F9B55A9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87731"/>
            <a:ext cx="7610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14325" y="12192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정수 타입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메모리 사용 크기와 저장되는 값의 허용 범위 각기 다름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40B057-8594-469D-868E-2250788B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9" y="2329706"/>
            <a:ext cx="7476190" cy="361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FFDCE6-F02A-41E1-88C6-D8163EC4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2" y="2699497"/>
            <a:ext cx="7466667" cy="333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5D5D38-CAC4-45CC-9060-F871333E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52" y="3031187"/>
            <a:ext cx="7495238" cy="3428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F73DE-3756-4600-907B-AB8F6CF85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92" y="3371456"/>
            <a:ext cx="7504762" cy="361905"/>
          </a:xfrm>
          <a:prstGeom prst="rect">
            <a:avLst/>
          </a:prstGeom>
        </p:spPr>
      </p:pic>
      <p:pic>
        <p:nvPicPr>
          <p:cNvPr id="2050" name="Picture 2" descr="C:\Users\yongkwon\AppData\Local\Temp\SNAGHTML1763770.PNG">
            <a:extLst>
              <a:ext uri="{FF2B5EF4-FFF2-40B4-BE49-F238E27FC236}">
                <a16:creationId xmlns:a16="http://schemas.microsoft.com/office/drawing/2014/main" id="{EB4A8D43-0EFD-443C-98A3-3D6B2D6E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04" y="3725822"/>
            <a:ext cx="74866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Rectangle 14948">
            <a:extLst>
              <a:ext uri="{FF2B5EF4-FFF2-40B4-BE49-F238E27FC236}">
                <a16:creationId xmlns:a16="http://schemas.microsoft.com/office/drawing/2014/main" id="{22718A84-3421-43EB-B534-E99E97D58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9" y="4926014"/>
            <a:ext cx="1386840" cy="19431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Byte </a:t>
            </a:r>
            <a:r>
              <a:rPr lang="ko-KR" alt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 변수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5" name="Rectangle 14947">
            <a:extLst>
              <a:ext uri="{FF2B5EF4-FFF2-40B4-BE49-F238E27FC236}">
                <a16:creationId xmlns:a16="http://schemas.microsoft.com/office/drawing/2014/main" id="{44C2F9CB-D3B4-4212-9CF0-D19EB5E5B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9" y="4534528"/>
            <a:ext cx="173355" cy="1943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6" name="Rectangle 14947">
            <a:extLst>
              <a:ext uri="{FF2B5EF4-FFF2-40B4-BE49-F238E27FC236}">
                <a16:creationId xmlns:a16="http://schemas.microsoft.com/office/drawing/2014/main" id="{33136A01-E291-46EB-859D-205E2765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42" y="4537980"/>
            <a:ext cx="173355" cy="1943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3" name="Rectangle 14948">
            <a:extLst>
              <a:ext uri="{FF2B5EF4-FFF2-40B4-BE49-F238E27FC236}">
                <a16:creationId xmlns:a16="http://schemas.microsoft.com/office/drawing/2014/main" id="{A2D0E135-F9F4-4D53-9396-B65A85C6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44" y="5501671"/>
            <a:ext cx="5612942" cy="19431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변수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72" name="그룹 871">
            <a:extLst>
              <a:ext uri="{FF2B5EF4-FFF2-40B4-BE49-F238E27FC236}">
                <a16:creationId xmlns:a16="http://schemas.microsoft.com/office/drawing/2014/main" id="{7DD7032A-DBBA-46C6-A5BF-4409698F8C2E}"/>
              </a:ext>
            </a:extLst>
          </p:cNvPr>
          <p:cNvGrpSpPr/>
          <p:nvPr/>
        </p:nvGrpSpPr>
        <p:grpSpPr>
          <a:xfrm>
            <a:off x="758858" y="5118182"/>
            <a:ext cx="1386840" cy="194310"/>
            <a:chOff x="2839474" y="4227325"/>
            <a:chExt cx="1386840" cy="194310"/>
          </a:xfrm>
          <a:solidFill>
            <a:srgbClr val="92D050"/>
          </a:solidFill>
        </p:grpSpPr>
        <p:sp>
          <p:nvSpPr>
            <p:cNvPr id="873" name="Rectangle 14933">
              <a:extLst>
                <a:ext uri="{FF2B5EF4-FFF2-40B4-BE49-F238E27FC236}">
                  <a16:creationId xmlns:a16="http://schemas.microsoft.com/office/drawing/2014/main" id="{D5B114DB-35C2-49F2-A326-E0CBACA4E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82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4" name="Rectangle 14934">
              <a:extLst>
                <a:ext uri="{FF2B5EF4-FFF2-40B4-BE49-F238E27FC236}">
                  <a16:creationId xmlns:a16="http://schemas.microsoft.com/office/drawing/2014/main" id="{984186CF-9B03-4CB5-A290-3F39D1DB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8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5" name="Rectangle 14935">
              <a:extLst>
                <a:ext uri="{FF2B5EF4-FFF2-40B4-BE49-F238E27FC236}">
                  <a16:creationId xmlns:a16="http://schemas.microsoft.com/office/drawing/2014/main" id="{A02E135C-BE5A-4A1B-9939-532763F0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53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6" name="Rectangle 14936">
              <a:extLst>
                <a:ext uri="{FF2B5EF4-FFF2-40B4-BE49-F238E27FC236}">
                  <a16:creationId xmlns:a16="http://schemas.microsoft.com/office/drawing/2014/main" id="{9770AECB-1853-4CAC-8358-F63D8881E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9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7" name="Rectangle 14937">
              <a:extLst>
                <a:ext uri="{FF2B5EF4-FFF2-40B4-BE49-F238E27FC236}">
                  <a16:creationId xmlns:a16="http://schemas.microsoft.com/office/drawing/2014/main" id="{515E629B-4B80-4DBF-8E89-7D8D574D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24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8" name="Rectangle 14938">
              <a:extLst>
                <a:ext uri="{FF2B5EF4-FFF2-40B4-BE49-F238E27FC236}">
                  <a16:creationId xmlns:a16="http://schemas.microsoft.com/office/drawing/2014/main" id="{9D7FAA72-5FAD-479F-A4DA-2A8722A2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60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9" name="Rectangle 14939">
              <a:extLst>
                <a:ext uri="{FF2B5EF4-FFF2-40B4-BE49-F238E27FC236}">
                  <a16:creationId xmlns:a16="http://schemas.microsoft.com/office/drawing/2014/main" id="{A6DB6F01-D9DB-4D88-ABC3-7E8C9D62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95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80" name="Rectangle 14948">
              <a:extLst>
                <a:ext uri="{FF2B5EF4-FFF2-40B4-BE49-F238E27FC236}">
                  <a16:creationId xmlns:a16="http://schemas.microsoft.com/office/drawing/2014/main" id="{6956E155-8A56-4B5C-8FFB-C2247E98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47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1" name="그룹 880">
            <a:extLst>
              <a:ext uri="{FF2B5EF4-FFF2-40B4-BE49-F238E27FC236}">
                <a16:creationId xmlns:a16="http://schemas.microsoft.com/office/drawing/2014/main" id="{764DFEF4-A2A8-4C52-805D-B4D149DC0C35}"/>
              </a:ext>
            </a:extLst>
          </p:cNvPr>
          <p:cNvGrpSpPr/>
          <p:nvPr/>
        </p:nvGrpSpPr>
        <p:grpSpPr>
          <a:xfrm>
            <a:off x="765478" y="5695981"/>
            <a:ext cx="5602986" cy="194310"/>
            <a:chOff x="830245" y="5713274"/>
            <a:chExt cx="5602986" cy="194310"/>
          </a:xfrm>
          <a:solidFill>
            <a:srgbClr val="92D050"/>
          </a:solidFill>
        </p:grpSpPr>
        <p:grpSp>
          <p:nvGrpSpPr>
            <p:cNvPr id="882" name="그룹 881">
              <a:extLst>
                <a:ext uri="{FF2B5EF4-FFF2-40B4-BE49-F238E27FC236}">
                  <a16:creationId xmlns:a16="http://schemas.microsoft.com/office/drawing/2014/main" id="{06D75AA3-6254-4BEE-A539-35C95FDBE761}"/>
                </a:ext>
              </a:extLst>
            </p:cNvPr>
            <p:cNvGrpSpPr/>
            <p:nvPr/>
          </p:nvGrpSpPr>
          <p:grpSpPr>
            <a:xfrm>
              <a:off x="830245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910" name="Rectangle 14933">
                <a:extLst>
                  <a:ext uri="{FF2B5EF4-FFF2-40B4-BE49-F238E27FC236}">
                    <a16:creationId xmlns:a16="http://schemas.microsoft.com/office/drawing/2014/main" id="{BDE76417-A555-42B0-980D-AB31C5638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1" name="Rectangle 14934">
                <a:extLst>
                  <a:ext uri="{FF2B5EF4-FFF2-40B4-BE49-F238E27FC236}">
                    <a16:creationId xmlns:a16="http://schemas.microsoft.com/office/drawing/2014/main" id="{046588BD-5BFB-4F96-9748-952F2981A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2" name="Rectangle 14935">
                <a:extLst>
                  <a:ext uri="{FF2B5EF4-FFF2-40B4-BE49-F238E27FC236}">
                    <a16:creationId xmlns:a16="http://schemas.microsoft.com/office/drawing/2014/main" id="{D0574EB4-CCB8-4F60-B4CE-769BD5E39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3" name="Rectangle 14936">
                <a:extLst>
                  <a:ext uri="{FF2B5EF4-FFF2-40B4-BE49-F238E27FC236}">
                    <a16:creationId xmlns:a16="http://schemas.microsoft.com/office/drawing/2014/main" id="{DBF7978F-E009-47BF-8484-4C7809A2C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4" name="Rectangle 14937">
                <a:extLst>
                  <a:ext uri="{FF2B5EF4-FFF2-40B4-BE49-F238E27FC236}">
                    <a16:creationId xmlns:a16="http://schemas.microsoft.com/office/drawing/2014/main" id="{449E3BC0-CCD5-4473-B2A0-E1907E024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5" name="Rectangle 14938">
                <a:extLst>
                  <a:ext uri="{FF2B5EF4-FFF2-40B4-BE49-F238E27FC236}">
                    <a16:creationId xmlns:a16="http://schemas.microsoft.com/office/drawing/2014/main" id="{83A77143-21A1-4866-9577-F84B273A3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6" name="Rectangle 14939">
                <a:extLst>
                  <a:ext uri="{FF2B5EF4-FFF2-40B4-BE49-F238E27FC236}">
                    <a16:creationId xmlns:a16="http://schemas.microsoft.com/office/drawing/2014/main" id="{7C4BDE0D-E8C5-4992-B26A-A1FA65EBD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7" name="Rectangle 14948">
                <a:extLst>
                  <a:ext uri="{FF2B5EF4-FFF2-40B4-BE49-F238E27FC236}">
                    <a16:creationId xmlns:a16="http://schemas.microsoft.com/office/drawing/2014/main" id="{14B5FA14-45F8-471E-A254-A65E27CE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3" name="그룹 882">
              <a:extLst>
                <a:ext uri="{FF2B5EF4-FFF2-40B4-BE49-F238E27FC236}">
                  <a16:creationId xmlns:a16="http://schemas.microsoft.com/office/drawing/2014/main" id="{00B005CD-BD90-48D8-B1FB-8CB044CBB5FF}"/>
                </a:ext>
              </a:extLst>
            </p:cNvPr>
            <p:cNvGrpSpPr/>
            <p:nvPr/>
          </p:nvGrpSpPr>
          <p:grpSpPr>
            <a:xfrm>
              <a:off x="2235423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902" name="Rectangle 14933">
                <a:extLst>
                  <a:ext uri="{FF2B5EF4-FFF2-40B4-BE49-F238E27FC236}">
                    <a16:creationId xmlns:a16="http://schemas.microsoft.com/office/drawing/2014/main" id="{DCF99073-48B7-4690-90E2-6B93B1742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3" name="Rectangle 14934">
                <a:extLst>
                  <a:ext uri="{FF2B5EF4-FFF2-40B4-BE49-F238E27FC236}">
                    <a16:creationId xmlns:a16="http://schemas.microsoft.com/office/drawing/2014/main" id="{6C374C85-1875-4368-BC9D-B5CAC79AE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4" name="Rectangle 14935">
                <a:extLst>
                  <a:ext uri="{FF2B5EF4-FFF2-40B4-BE49-F238E27FC236}">
                    <a16:creationId xmlns:a16="http://schemas.microsoft.com/office/drawing/2014/main" id="{0180B458-FE9E-464D-9B3F-D9F227848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5" name="Rectangle 14936">
                <a:extLst>
                  <a:ext uri="{FF2B5EF4-FFF2-40B4-BE49-F238E27FC236}">
                    <a16:creationId xmlns:a16="http://schemas.microsoft.com/office/drawing/2014/main" id="{6C71E87C-5214-4C1B-9E6B-30B601B83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6" name="Rectangle 14937">
                <a:extLst>
                  <a:ext uri="{FF2B5EF4-FFF2-40B4-BE49-F238E27FC236}">
                    <a16:creationId xmlns:a16="http://schemas.microsoft.com/office/drawing/2014/main" id="{0CA7B912-43E3-42BE-BF9D-CB50683E8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7" name="Rectangle 14938">
                <a:extLst>
                  <a:ext uri="{FF2B5EF4-FFF2-40B4-BE49-F238E27FC236}">
                    <a16:creationId xmlns:a16="http://schemas.microsoft.com/office/drawing/2014/main" id="{C1F561E5-3BB0-4D88-A74E-5BDB4227D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8" name="Rectangle 14939">
                <a:extLst>
                  <a:ext uri="{FF2B5EF4-FFF2-40B4-BE49-F238E27FC236}">
                    <a16:creationId xmlns:a16="http://schemas.microsoft.com/office/drawing/2014/main" id="{A04A7E12-6864-4C7F-9043-DD6B2773E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9" name="Rectangle 14948">
                <a:extLst>
                  <a:ext uri="{FF2B5EF4-FFF2-40B4-BE49-F238E27FC236}">
                    <a16:creationId xmlns:a16="http://schemas.microsoft.com/office/drawing/2014/main" id="{2B403C3D-1418-4D2E-9529-9FCBF425C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4" name="그룹 883">
              <a:extLst>
                <a:ext uri="{FF2B5EF4-FFF2-40B4-BE49-F238E27FC236}">
                  <a16:creationId xmlns:a16="http://schemas.microsoft.com/office/drawing/2014/main" id="{5BA6C087-3ED9-4FB6-9F91-6F0DA7F3A848}"/>
                </a:ext>
              </a:extLst>
            </p:cNvPr>
            <p:cNvGrpSpPr/>
            <p:nvPr/>
          </p:nvGrpSpPr>
          <p:grpSpPr>
            <a:xfrm>
              <a:off x="3640577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894" name="Rectangle 14933">
                <a:extLst>
                  <a:ext uri="{FF2B5EF4-FFF2-40B4-BE49-F238E27FC236}">
                    <a16:creationId xmlns:a16="http://schemas.microsoft.com/office/drawing/2014/main" id="{2E140C54-4DF2-4F31-A264-1FAF601F4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5" name="Rectangle 14934">
                <a:extLst>
                  <a:ext uri="{FF2B5EF4-FFF2-40B4-BE49-F238E27FC236}">
                    <a16:creationId xmlns:a16="http://schemas.microsoft.com/office/drawing/2014/main" id="{92F0E75C-15F7-4020-99DC-04DADB802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6" name="Rectangle 14935">
                <a:extLst>
                  <a:ext uri="{FF2B5EF4-FFF2-40B4-BE49-F238E27FC236}">
                    <a16:creationId xmlns:a16="http://schemas.microsoft.com/office/drawing/2014/main" id="{91E2DDEF-650D-446E-A00F-D78385163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7" name="Rectangle 14936">
                <a:extLst>
                  <a:ext uri="{FF2B5EF4-FFF2-40B4-BE49-F238E27FC236}">
                    <a16:creationId xmlns:a16="http://schemas.microsoft.com/office/drawing/2014/main" id="{F41F2883-E724-48D0-853F-5AE93C8FA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8" name="Rectangle 14937">
                <a:extLst>
                  <a:ext uri="{FF2B5EF4-FFF2-40B4-BE49-F238E27FC236}">
                    <a16:creationId xmlns:a16="http://schemas.microsoft.com/office/drawing/2014/main" id="{B543A30A-B1B6-4369-AB25-3DF27320E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9" name="Rectangle 14938">
                <a:extLst>
                  <a:ext uri="{FF2B5EF4-FFF2-40B4-BE49-F238E27FC236}">
                    <a16:creationId xmlns:a16="http://schemas.microsoft.com/office/drawing/2014/main" id="{61146E14-9D9E-48F8-ABE4-31AA69DB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0" name="Rectangle 14939">
                <a:extLst>
                  <a:ext uri="{FF2B5EF4-FFF2-40B4-BE49-F238E27FC236}">
                    <a16:creationId xmlns:a16="http://schemas.microsoft.com/office/drawing/2014/main" id="{D8F5DBBA-5ECE-4E4C-ACA5-9F97709CD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1" name="Rectangle 14948">
                <a:extLst>
                  <a:ext uri="{FF2B5EF4-FFF2-40B4-BE49-F238E27FC236}">
                    <a16:creationId xmlns:a16="http://schemas.microsoft.com/office/drawing/2014/main" id="{E4EF2D2C-B127-4183-8825-7B59A65DB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5" name="그룹 884">
              <a:extLst>
                <a:ext uri="{FF2B5EF4-FFF2-40B4-BE49-F238E27FC236}">
                  <a16:creationId xmlns:a16="http://schemas.microsoft.com/office/drawing/2014/main" id="{10888845-5A97-40F9-95B0-28470B12DA71}"/>
                </a:ext>
              </a:extLst>
            </p:cNvPr>
            <p:cNvGrpSpPr/>
            <p:nvPr/>
          </p:nvGrpSpPr>
          <p:grpSpPr>
            <a:xfrm>
              <a:off x="5046391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886" name="Rectangle 14933">
                <a:extLst>
                  <a:ext uri="{FF2B5EF4-FFF2-40B4-BE49-F238E27FC236}">
                    <a16:creationId xmlns:a16="http://schemas.microsoft.com/office/drawing/2014/main" id="{C10E741B-93D9-40CC-ADB0-8BD893949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7" name="Rectangle 14934">
                <a:extLst>
                  <a:ext uri="{FF2B5EF4-FFF2-40B4-BE49-F238E27FC236}">
                    <a16:creationId xmlns:a16="http://schemas.microsoft.com/office/drawing/2014/main" id="{9C2CDCB6-DF0F-41B3-A5DE-0618CC57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8" name="Rectangle 14935">
                <a:extLst>
                  <a:ext uri="{FF2B5EF4-FFF2-40B4-BE49-F238E27FC236}">
                    <a16:creationId xmlns:a16="http://schemas.microsoft.com/office/drawing/2014/main" id="{07B02DDA-B3B0-45BD-B1AC-5B995BE26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9" name="Rectangle 14936">
                <a:extLst>
                  <a:ext uri="{FF2B5EF4-FFF2-40B4-BE49-F238E27FC236}">
                    <a16:creationId xmlns:a16="http://schemas.microsoft.com/office/drawing/2014/main" id="{58A1B32A-AF68-4D5A-B201-22006E5C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0" name="Rectangle 14937">
                <a:extLst>
                  <a:ext uri="{FF2B5EF4-FFF2-40B4-BE49-F238E27FC236}">
                    <a16:creationId xmlns:a16="http://schemas.microsoft.com/office/drawing/2014/main" id="{20F8CC90-C26B-4675-BD5E-5070CD70D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1" name="Rectangle 14938">
                <a:extLst>
                  <a:ext uri="{FF2B5EF4-FFF2-40B4-BE49-F238E27FC236}">
                    <a16:creationId xmlns:a16="http://schemas.microsoft.com/office/drawing/2014/main" id="{B9E571E2-4745-4822-BB0A-C73DEACA5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2" name="Rectangle 14939">
                <a:extLst>
                  <a:ext uri="{FF2B5EF4-FFF2-40B4-BE49-F238E27FC236}">
                    <a16:creationId xmlns:a16="http://schemas.microsoft.com/office/drawing/2014/main" id="{55693C94-35C1-4734-AEB7-6DD52178F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3" name="Rectangle 14948">
                <a:extLst>
                  <a:ext uri="{FF2B5EF4-FFF2-40B4-BE49-F238E27FC236}">
                    <a16:creationId xmlns:a16="http://schemas.microsoft.com/office/drawing/2014/main" id="{BA7464F7-8646-4E9F-A01F-DE3F836AD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5" grpId="0" animBg="1"/>
      <p:bldP spid="346" grpId="0" animBg="1"/>
      <p:bldP spid="3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1731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리터럴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(literal)</a:t>
            </a:r>
          </a:p>
          <a:p>
            <a:pPr lvl="1">
              <a:defRPr/>
            </a:pPr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코드에서 프로그래머에 의해 직접 입력된 값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다음 경우를 자바에서 정수로 인식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E61B4-0514-46AB-892C-550FB1AC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4946"/>
            <a:ext cx="3038095" cy="228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3E43DD-DE1D-4F2F-98F9-E447AC31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433546"/>
            <a:ext cx="790476" cy="647619"/>
          </a:xfrm>
          <a:prstGeom prst="rect">
            <a:avLst/>
          </a:prstGeom>
        </p:spPr>
      </p:pic>
      <p:pic>
        <p:nvPicPr>
          <p:cNvPr id="3074" name="Picture 2" descr="C:\Users\yongkwon\AppData\Local\Temp\SNAGHTML17c6420.PNG">
            <a:extLst>
              <a:ext uri="{FF2B5EF4-FFF2-40B4-BE49-F238E27FC236}">
                <a16:creationId xmlns:a16="http://schemas.microsoft.com/office/drawing/2014/main" id="{35B3EADA-9ACB-408D-ACD9-7D100F0C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05" y="2457317"/>
            <a:ext cx="58293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826E4-49D0-4A4B-A9E8-8A2BA1E1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5546"/>
            <a:ext cx="2819048" cy="228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814707-AFBA-4A38-B9AE-A2527BD46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162" y="3478390"/>
            <a:ext cx="676190" cy="580952"/>
          </a:xfrm>
          <a:prstGeom prst="rect">
            <a:avLst/>
          </a:prstGeom>
        </p:spPr>
      </p:pic>
      <p:pic>
        <p:nvPicPr>
          <p:cNvPr id="3076" name="Picture 4" descr="C:\Users\yongkwon\AppData\Local\Temp\SNAGHTML17d5093.PNG">
            <a:extLst>
              <a:ext uri="{FF2B5EF4-FFF2-40B4-BE49-F238E27FC236}">
                <a16:creationId xmlns:a16="http://schemas.microsoft.com/office/drawing/2014/main" id="{F1AB9B26-1C2C-4FEE-9C4B-03C2A1A5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86" y="3468792"/>
            <a:ext cx="5924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A4F57-BAB3-451C-83FE-9289C88AE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21" y="4154592"/>
            <a:ext cx="2771429" cy="266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BCF11C-CD4F-42D4-9827-ADDA78A62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748" y="4515639"/>
            <a:ext cx="6642557" cy="561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40CE2-FFFC-4D17-96B3-09DEAF00A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213" y="5176746"/>
            <a:ext cx="5495238" cy="238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D52F8-BE19-4033-BDF0-78AB7BD07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874" y="5496000"/>
            <a:ext cx="752381" cy="600000"/>
          </a:xfrm>
          <a:prstGeom prst="rect">
            <a:avLst/>
          </a:prstGeom>
        </p:spPr>
      </p:pic>
      <p:pic>
        <p:nvPicPr>
          <p:cNvPr id="3078" name="Picture 6" descr="C:\Users\yongkwon\AppData\Local\Temp\SNAGHTML17f8815.PNG">
            <a:extLst>
              <a:ext uri="{FF2B5EF4-FFF2-40B4-BE49-F238E27FC236}">
                <a16:creationId xmlns:a16="http://schemas.microsoft.com/office/drawing/2014/main" id="{55D950A9-4CB4-4A21-804A-91A25A75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99" y="5491396"/>
            <a:ext cx="58293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8DCE5F-F077-49F4-9DC2-EC79EE328341}"/>
              </a:ext>
            </a:extLst>
          </p:cNvPr>
          <p:cNvSpPr/>
          <p:nvPr/>
        </p:nvSpPr>
        <p:spPr>
          <a:xfrm>
            <a:off x="1548975" y="2565013"/>
            <a:ext cx="230995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8F46A2-6C9F-4F9B-A620-037581C1D8AD}"/>
              </a:ext>
            </a:extLst>
          </p:cNvPr>
          <p:cNvSpPr/>
          <p:nvPr/>
        </p:nvSpPr>
        <p:spPr>
          <a:xfrm>
            <a:off x="1545827" y="3575882"/>
            <a:ext cx="179770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4EA7FD-516A-4DDC-9E6B-076C17034F50}"/>
              </a:ext>
            </a:extLst>
          </p:cNvPr>
          <p:cNvSpPr/>
          <p:nvPr/>
        </p:nvSpPr>
        <p:spPr>
          <a:xfrm>
            <a:off x="1501437" y="5572710"/>
            <a:ext cx="218430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8DEED-38A1-4F67-AD9C-F1AEDE8A46C3}"/>
              </a:ext>
            </a:extLst>
          </p:cNvPr>
          <p:cNvSpPr txBox="1"/>
          <p:nvPr/>
        </p:nvSpPr>
        <p:spPr>
          <a:xfrm>
            <a:off x="779102" y="6172525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rgbClr val="C00000"/>
                </a:solidFill>
              </a:rPr>
              <a:t>실습</a:t>
            </a:r>
            <a:r>
              <a:rPr lang="en-US" altLang="ko-KR" sz="1800">
                <a:solidFill>
                  <a:srgbClr val="C00000"/>
                </a:solidFill>
              </a:rPr>
              <a:t>: IntegerLiteralExample.java, ByteExample.java, </a:t>
            </a:r>
          </a:p>
          <a:p>
            <a:r>
              <a:rPr lang="en-US" altLang="ko-KR" sz="1800">
                <a:solidFill>
                  <a:srgbClr val="C00000"/>
                </a:solidFill>
              </a:rPr>
              <a:t>        LongExample.java</a:t>
            </a:r>
            <a:endParaRPr lang="ko-KR" altLang="en-US" sz="1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4267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C00000"/>
                </a:solidFill>
              </a:rPr>
              <a:t>char </a:t>
            </a:r>
            <a:r>
              <a:rPr lang="ko-KR" altLang="en-US">
                <a:solidFill>
                  <a:srgbClr val="C00000"/>
                </a:solidFill>
              </a:rPr>
              <a:t>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/>
              <a:t>하나의 문자를 저장할 수 있는 타입</a:t>
            </a:r>
            <a:endParaRPr lang="en-US" altLang="ko-KR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작은 따옴표로 감싼 문자 리터럴은 유니코드로 변환되어 저장 </a:t>
            </a:r>
            <a:r>
              <a:rPr lang="en-US" altLang="ko-KR"/>
              <a:t>=&gt; char </a:t>
            </a:r>
            <a:r>
              <a:rPr lang="ko-KR" altLang="en-US"/>
              <a:t>타입은 정수 타입 </a:t>
            </a: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marL="267891" lvl="1" indent="0">
              <a:buNone/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267891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char</a:t>
            </a:r>
            <a:r>
              <a:rPr lang="ko-KR" altLang="en-US"/>
              <a:t>는 정수 타입이므로 </a:t>
            </a:r>
            <a:r>
              <a:rPr lang="en-US" altLang="ko-KR"/>
              <a:t>10 </a:t>
            </a:r>
            <a:r>
              <a:rPr lang="ko-KR" altLang="en-US"/>
              <a:t>진수 또는</a:t>
            </a:r>
            <a:r>
              <a:rPr lang="en-US" altLang="ko-KR"/>
              <a:t> </a:t>
            </a:r>
            <a:r>
              <a:rPr lang="en-US" altLang="ko-KR" dirty="0"/>
              <a:t>16</a:t>
            </a:r>
            <a:r>
              <a:rPr lang="ko-KR" altLang="en-US"/>
              <a:t>진수 형태의 유니코드 </a:t>
            </a:r>
            <a:r>
              <a:rPr lang="ko-KR" altLang="en-US" dirty="0"/>
              <a:t>저장 가능</a:t>
            </a:r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9" y="2473222"/>
            <a:ext cx="65532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9" y="4355996"/>
            <a:ext cx="6943725" cy="69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BFD8D-6D76-480E-82F1-FC757867F262}"/>
              </a:ext>
            </a:extLst>
          </p:cNvPr>
          <p:cNvSpPr txBox="1"/>
          <p:nvPr/>
        </p:nvSpPr>
        <p:spPr>
          <a:xfrm>
            <a:off x="762000" y="5391965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CharExample.java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A1085-68AB-43BF-89AD-D3A839006BD1}"/>
              </a:ext>
            </a:extLst>
          </p:cNvPr>
          <p:cNvSpPr txBox="1"/>
          <p:nvPr/>
        </p:nvSpPr>
        <p:spPr>
          <a:xfrm>
            <a:off x="4065130" y="1412477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‘A’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8035D-3306-4D72-8535-6439FDCE4BD8}"/>
              </a:ext>
            </a:extLst>
          </p:cNvPr>
          <p:cNvSpPr txBox="1"/>
          <p:nvPr/>
        </p:nvSpPr>
        <p:spPr>
          <a:xfrm>
            <a:off x="5029200" y="14333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‘</a:t>
            </a:r>
            <a:r>
              <a:rPr lang="ko-KR" altLang="en-US">
                <a:solidFill>
                  <a:srgbClr val="C00000"/>
                </a:solidFill>
              </a:rPr>
              <a:t>한</a:t>
            </a:r>
            <a:r>
              <a:rPr lang="en-US" altLang="ko-KR">
                <a:solidFill>
                  <a:srgbClr val="C00000"/>
                </a:solidFill>
              </a:rPr>
              <a:t>’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31C5D-EC7F-4FD4-AD39-84255D473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60" y="1178567"/>
            <a:ext cx="652005" cy="867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25D3D4-125E-4F84-A2BC-70F16C5E3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23" y="3828392"/>
            <a:ext cx="685876" cy="846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150938"/>
            <a:ext cx="8686800" cy="5715000"/>
          </a:xfrm>
        </p:spPr>
        <p:txBody>
          <a:bodyPr/>
          <a:lstStyle/>
          <a:p>
            <a:pPr marL="470297" lvl="2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문자열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큰따옴표로 </a:t>
            </a:r>
            <a:r>
              <a:rPr lang="ko-KR" altLang="en-US"/>
              <a:t>감싼 문자들을 문자열이라고 함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ko-KR" altLang="en-US"/>
              <a:t>문자열은 </a:t>
            </a:r>
            <a:r>
              <a:rPr lang="en-US" altLang="ko-KR"/>
              <a:t>char </a:t>
            </a:r>
            <a:r>
              <a:rPr lang="ko-KR" altLang="en-US"/>
              <a:t>타입에 저장할 수 없음</a:t>
            </a: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>
                <a:solidFill>
                  <a:srgbClr val="C00000"/>
                </a:solidFill>
              </a:rPr>
              <a:t>String </a:t>
            </a:r>
            <a:r>
              <a:rPr lang="ko-KR" altLang="en-US" dirty="0">
                <a:solidFill>
                  <a:srgbClr val="C00000"/>
                </a:solidFill>
              </a:rPr>
              <a:t>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/>
              <a:t>문자열을 </a:t>
            </a:r>
            <a:r>
              <a:rPr lang="en-US" altLang="ko-KR"/>
              <a:t>String </a:t>
            </a:r>
            <a:r>
              <a:rPr lang="ko-KR" altLang="en-US"/>
              <a:t>타입 변수에 저장</a:t>
            </a:r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03" y="2514600"/>
            <a:ext cx="3608388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4449962"/>
            <a:ext cx="3450169" cy="108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C17593-4F80-4BE2-BE35-E07E0A02A873}"/>
              </a:ext>
            </a:extLst>
          </p:cNvPr>
          <p:cNvCxnSpPr/>
          <p:nvPr/>
        </p:nvCxnSpPr>
        <p:spPr>
          <a:xfrm>
            <a:off x="2514600" y="2854912"/>
            <a:ext cx="1676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2818A3-843F-4AAC-B10D-0B3DFBBA9EC1}"/>
              </a:ext>
            </a:extLst>
          </p:cNvPr>
          <p:cNvCxnSpPr/>
          <p:nvPr/>
        </p:nvCxnSpPr>
        <p:spPr>
          <a:xfrm>
            <a:off x="2514600" y="3276600"/>
            <a:ext cx="1676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5B3D8-66F0-45F2-A1E5-086B9639734E}"/>
              </a:ext>
            </a:extLst>
          </p:cNvPr>
          <p:cNvSpPr txBox="1"/>
          <p:nvPr/>
        </p:nvSpPr>
        <p:spPr>
          <a:xfrm>
            <a:off x="771000" y="5707062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StringExample.java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42900" y="11430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이스케이프 문자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(escape)</a:t>
            </a:r>
          </a:p>
          <a:p>
            <a:pPr lvl="1">
              <a:defRPr/>
            </a:pPr>
            <a:r>
              <a:rPr lang="ko-KR" altLang="en-US">
                <a:latin typeface="Calibri"/>
              </a:rPr>
              <a:t>문자열 내부에 </a:t>
            </a:r>
            <a:r>
              <a:rPr lang="en-US" altLang="ko-KR">
                <a:latin typeface="Calibri"/>
              </a:rPr>
              <a:t>\</a:t>
            </a:r>
            <a:r>
              <a:rPr lang="ko-KR" altLang="en-US">
                <a:latin typeface="Calibri"/>
              </a:rPr>
              <a:t>는 이스케이프 문자를 뜻함</a:t>
            </a:r>
            <a:endParaRPr lang="en-US" altLang="ko-KR" dirty="0"/>
          </a:p>
          <a:p>
            <a:pPr lvl="1">
              <a:defRPr/>
            </a:pPr>
            <a:r>
              <a:rPr lang="ko-KR" altLang="en-US"/>
              <a:t>이스케이프 문자를 사용하면 특정 문자를 포함시키거나</a:t>
            </a:r>
            <a:r>
              <a:rPr lang="en-US" altLang="ko-KR"/>
              <a:t>, </a:t>
            </a:r>
            <a:r>
              <a:rPr lang="ko-KR" altLang="en-US"/>
              <a:t>문자열의 출력을 제어할 수 있음</a:t>
            </a: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문자열 내부에 </a:t>
            </a:r>
            <a:r>
              <a:rPr lang="en-US" altLang="ko-KR"/>
              <a:t>"</a:t>
            </a:r>
            <a:r>
              <a:rPr lang="ko-KR" altLang="en-US"/>
              <a:t> 문자 포함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문자열 출력 제어</a:t>
            </a: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69" y="2895600"/>
            <a:ext cx="3182938" cy="13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69" y="4800600"/>
            <a:ext cx="64770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1247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17352</TotalTime>
  <Words>850</Words>
  <Application>Microsoft Office PowerPoint</Application>
  <PresentationFormat>화면 슬라이드 쇼(4:3)</PresentationFormat>
  <Paragraphs>476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돋움</vt:lpstr>
      <vt:lpstr>Arial</vt:lpstr>
      <vt:lpstr>Wingdings</vt:lpstr>
      <vt:lpstr>나눔스퀘어OTF</vt:lpstr>
      <vt:lpstr>맑은 고딕</vt:lpstr>
      <vt:lpstr>Verdana</vt:lpstr>
      <vt:lpstr>Calibri</vt:lpstr>
      <vt:lpstr>HY견고딕</vt:lpstr>
      <vt:lpstr>5_디자인 사용자 지정</vt:lpstr>
      <vt:lpstr>02-2. 기본 타입</vt:lpstr>
      <vt:lpstr>PowerPoint 프레젠테이션</vt:lpstr>
      <vt:lpstr>0. 시작하기 전에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2. 실수 타입</vt:lpstr>
      <vt:lpstr>2. 실수 타입</vt:lpstr>
      <vt:lpstr>2. 실수 타입</vt:lpstr>
      <vt:lpstr>3. 논리 타입</vt:lpstr>
      <vt:lpstr>4.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2677</cp:revision>
  <dcterms:created xsi:type="dcterms:W3CDTF">2004-07-21T02:43:03Z</dcterms:created>
  <dcterms:modified xsi:type="dcterms:W3CDTF">2019-06-24T09:29:24Z</dcterms:modified>
</cp:coreProperties>
</file>